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 id="2147483739" r:id="rId2"/>
    <p:sldMasterId id="2147483753" r:id="rId3"/>
  </p:sldMasterIdLst>
  <p:notesMasterIdLst>
    <p:notesMasterId r:id="rId65"/>
  </p:notesMasterIdLst>
  <p:handoutMasterIdLst>
    <p:handoutMasterId r:id="rId66"/>
  </p:handoutMasterIdLst>
  <p:sldIdLst>
    <p:sldId id="256" r:id="rId4"/>
    <p:sldId id="1366" r:id="rId5"/>
    <p:sldId id="1302" r:id="rId6"/>
    <p:sldId id="395" r:id="rId7"/>
    <p:sldId id="899" r:id="rId8"/>
    <p:sldId id="390" r:id="rId9"/>
    <p:sldId id="898" r:id="rId10"/>
    <p:sldId id="392" r:id="rId11"/>
    <p:sldId id="401" r:id="rId12"/>
    <p:sldId id="402" r:id="rId13"/>
    <p:sldId id="403" r:id="rId14"/>
    <p:sldId id="404" r:id="rId15"/>
    <p:sldId id="405" r:id="rId16"/>
    <p:sldId id="406" r:id="rId17"/>
    <p:sldId id="407" r:id="rId18"/>
    <p:sldId id="408" r:id="rId19"/>
    <p:sldId id="409" r:id="rId20"/>
    <p:sldId id="410" r:id="rId21"/>
    <p:sldId id="411" r:id="rId22"/>
    <p:sldId id="412" r:id="rId23"/>
    <p:sldId id="896" r:id="rId24"/>
    <p:sldId id="897" r:id="rId25"/>
    <p:sldId id="554" r:id="rId26"/>
    <p:sldId id="556" r:id="rId27"/>
    <p:sldId id="561" r:id="rId28"/>
    <p:sldId id="562" r:id="rId29"/>
    <p:sldId id="563" r:id="rId30"/>
    <p:sldId id="834" r:id="rId31"/>
    <p:sldId id="837" r:id="rId32"/>
    <p:sldId id="854" r:id="rId33"/>
    <p:sldId id="840" r:id="rId34"/>
    <p:sldId id="841" r:id="rId35"/>
    <p:sldId id="838" r:id="rId36"/>
    <p:sldId id="842" r:id="rId37"/>
    <p:sldId id="843" r:id="rId38"/>
    <p:sldId id="839" r:id="rId39"/>
    <p:sldId id="835" r:id="rId40"/>
    <p:sldId id="861" r:id="rId41"/>
    <p:sldId id="873" r:id="rId42"/>
    <p:sldId id="303" r:id="rId43"/>
    <p:sldId id="811" r:id="rId44"/>
    <p:sldId id="304" r:id="rId45"/>
    <p:sldId id="813" r:id="rId46"/>
    <p:sldId id="272" r:id="rId47"/>
    <p:sldId id="422" r:id="rId48"/>
    <p:sldId id="398" r:id="rId49"/>
    <p:sldId id="399" r:id="rId50"/>
    <p:sldId id="382" r:id="rId51"/>
    <p:sldId id="357" r:id="rId52"/>
    <p:sldId id="362" r:id="rId53"/>
    <p:sldId id="363" r:id="rId54"/>
    <p:sldId id="364" r:id="rId55"/>
    <p:sldId id="371" r:id="rId56"/>
    <p:sldId id="372" r:id="rId57"/>
    <p:sldId id="365" r:id="rId58"/>
    <p:sldId id="373" r:id="rId59"/>
    <p:sldId id="376" r:id="rId60"/>
    <p:sldId id="374" r:id="rId61"/>
    <p:sldId id="378" r:id="rId62"/>
    <p:sldId id="294" r:id="rId63"/>
    <p:sldId id="295" r:id="rId64"/>
  </p:sldIdLst>
  <p:sldSz cx="12192000" cy="6858000"/>
  <p:notesSz cx="9601200" cy="7315200"/>
  <p:kinsoku lang="ja-JP" invalStChars="、。，．・：；？！゛゜ヽヾゝゞ々ー’”）〕］｝〉》」』】°‰′″℃￠％ぁぃぅぇぉっゃゅょゎァィゥェォッャュョヮヵヶ!%),.:;?]}｡｣､･ｧｨｩｪｫｬｭｮｯｰﾞﾟ" invalEndChars="‘“（〔［｛〈《「『【￥＄$([\{｢￡"/>
  <p:defaultTextStyle>
    <a:defPPr>
      <a:defRPr lang="en-US"/>
    </a:defPPr>
    <a:lvl1pPr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1pPr>
    <a:lvl2pPr marL="4572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2pPr>
    <a:lvl3pPr marL="9144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3pPr>
    <a:lvl4pPr marL="13716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4pPr>
    <a:lvl5pPr marL="18288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5pPr>
    <a:lvl6pPr marL="2286000" algn="l" defTabSz="457200" rtl="0" eaLnBrk="1" latinLnBrk="0" hangingPunct="1">
      <a:defRPr b="1" kern="1200">
        <a:solidFill>
          <a:schemeClr val="tx1"/>
        </a:solidFill>
        <a:latin typeface="Comic Sans MS" charset="0"/>
        <a:ea typeface="ＭＳ Ｐゴシック" charset="0"/>
        <a:cs typeface="ＭＳ Ｐゴシック" charset="0"/>
      </a:defRPr>
    </a:lvl6pPr>
    <a:lvl7pPr marL="2743200" algn="l" defTabSz="457200" rtl="0" eaLnBrk="1" latinLnBrk="0" hangingPunct="1">
      <a:defRPr b="1" kern="1200">
        <a:solidFill>
          <a:schemeClr val="tx1"/>
        </a:solidFill>
        <a:latin typeface="Comic Sans MS" charset="0"/>
        <a:ea typeface="ＭＳ Ｐゴシック" charset="0"/>
        <a:cs typeface="ＭＳ Ｐゴシック" charset="0"/>
      </a:defRPr>
    </a:lvl7pPr>
    <a:lvl8pPr marL="3200400" algn="l" defTabSz="457200" rtl="0" eaLnBrk="1" latinLnBrk="0" hangingPunct="1">
      <a:defRPr b="1" kern="1200">
        <a:solidFill>
          <a:schemeClr val="tx1"/>
        </a:solidFill>
        <a:latin typeface="Comic Sans MS" charset="0"/>
        <a:ea typeface="ＭＳ Ｐゴシック" charset="0"/>
        <a:cs typeface="ＭＳ Ｐゴシック" charset="0"/>
      </a:defRPr>
    </a:lvl8pPr>
    <a:lvl9pPr marL="3657600" algn="l" defTabSz="457200" rtl="0" eaLnBrk="1" latinLnBrk="0" hangingPunct="1">
      <a:defRPr b="1" kern="1200">
        <a:solidFill>
          <a:schemeClr val="tx1"/>
        </a:solidFill>
        <a:latin typeface="Comic Sans MS"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hiddenSlides="1"/>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BDBDBD"/>
    <a:srgbClr val="BCFFBC"/>
    <a:srgbClr val="FFFFAA"/>
    <a:srgbClr val="FF0000"/>
    <a:srgbClr val="2A40E2"/>
    <a:srgbClr val="F430AB"/>
    <a:srgbClr val="A18623"/>
    <a:srgbClr val="9E7800"/>
    <a:srgbClr val="C49500"/>
    <a:srgbClr val="E6E703"/>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31348" autoAdjust="0"/>
    <p:restoredTop sz="95005" autoAdjust="0"/>
  </p:normalViewPr>
  <p:slideViewPr>
    <p:cSldViewPr>
      <p:cViewPr varScale="1">
        <p:scale>
          <a:sx n="79" d="100"/>
          <a:sy n="79" d="100"/>
        </p:scale>
        <p:origin x="96" y="144"/>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2784"/>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viewProps" Target="viewProp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handoutMaster" Target="handoutMasters/handoutMaster1.xml"/><Relationship Id="rId5" Type="http://schemas.openxmlformats.org/officeDocument/2006/relationships/slide" Target="slides/slide2.xml"/><Relationship Id="rId61" Type="http://schemas.openxmlformats.org/officeDocument/2006/relationships/slide" Target="slides/slide58.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theme" Target="theme/theme1.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presProps" Target="presProps.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notesMaster" Target="notesMasters/notesMaster1.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ChangeArrowheads="1"/>
          </p:cNvSpPr>
          <p:nvPr/>
        </p:nvSpPr>
        <p:spPr bwMode="auto">
          <a:xfrm>
            <a:off x="4387622" y="6956428"/>
            <a:ext cx="827553" cy="274923"/>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pattFill prst="narHorz">
                  <a:fgClr>
                    <a:schemeClr val="tx1"/>
                  </a:fgClr>
                  <a:bgClr>
                    <a:schemeClr val="bg1"/>
                  </a:bgClr>
                </a:patt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2262" tIns="46972" rIns="92262" bIns="46972">
            <a:spAutoFit/>
          </a:bodyPr>
          <a:lstStyle/>
          <a:p>
            <a:pPr algn="ctr" defTabSz="917049">
              <a:lnSpc>
                <a:spcPct val="90000"/>
              </a:lnSpc>
            </a:pPr>
            <a:r>
              <a:rPr lang="en-US" sz="1300" b="0">
                <a:latin typeface="Gill Sans Light" charset="0"/>
                <a:cs typeface="Gill Sans Light" charset="0"/>
              </a:rPr>
              <a:t>Page </a:t>
            </a:r>
            <a:fld id="{073744B8-EF17-EB47-B355-93F8159194C2}" type="slidenum">
              <a:rPr lang="en-US" sz="1300" b="0">
                <a:latin typeface="Gill Sans Light" charset="0"/>
                <a:cs typeface="Gill Sans Light" charset="0"/>
              </a:rPr>
              <a:pPr algn="ctr" defTabSz="917049">
                <a:lnSpc>
                  <a:spcPct val="90000"/>
                </a:lnSpc>
              </a:pPr>
              <a:t>‹#›</a:t>
            </a:fld>
            <a:endParaRPr lang="en-US" sz="1300" b="0">
              <a:latin typeface="Gill Sans Light" charset="0"/>
              <a:cs typeface="Gill Sans Light" charset="0"/>
            </a:endParaRPr>
          </a:p>
        </p:txBody>
      </p:sp>
    </p:spTree>
    <p:extLst>
      <p:ext uri="{BB962C8B-B14F-4D97-AF65-F5344CB8AC3E}">
        <p14:creationId xmlns:p14="http://schemas.microsoft.com/office/powerpoint/2010/main" val="71744498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ChangeArrowheads="1"/>
          </p:cNvSpPr>
          <p:nvPr/>
        </p:nvSpPr>
        <p:spPr bwMode="auto">
          <a:xfrm>
            <a:off x="4373194" y="6956428"/>
            <a:ext cx="856407" cy="274923"/>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pattFill prst="narHorz">
                  <a:fgClr>
                    <a:schemeClr val="tx1"/>
                  </a:fgClr>
                  <a:bgClr>
                    <a:schemeClr val="bg1"/>
                  </a:bgClr>
                </a:patt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2262" tIns="46972" rIns="92262" bIns="46972">
            <a:spAutoFit/>
          </a:bodyPr>
          <a:lstStyle/>
          <a:p>
            <a:pPr algn="ctr" defTabSz="917049">
              <a:lnSpc>
                <a:spcPct val="90000"/>
              </a:lnSpc>
            </a:pPr>
            <a:r>
              <a:rPr lang="en-US" sz="1300" b="0"/>
              <a:t>Page </a:t>
            </a:r>
            <a:fld id="{6D259941-7246-4245-A40C-55C6F952DF9E}" type="slidenum">
              <a:rPr lang="en-US" sz="1300" b="0"/>
              <a:pPr algn="ctr" defTabSz="917049">
                <a:lnSpc>
                  <a:spcPct val="90000"/>
                </a:lnSpc>
              </a:pPr>
              <a:t>‹#›</a:t>
            </a:fld>
            <a:endParaRPr lang="en-US" sz="1300" b="0"/>
          </a:p>
        </p:txBody>
      </p:sp>
      <p:sp>
        <p:nvSpPr>
          <p:cNvPr id="65539" name="Rectangle 3"/>
          <p:cNvSpPr>
            <a:spLocks noGrp="1" noRot="1" noChangeAspect="1" noChangeArrowheads="1" noTextEdit="1"/>
          </p:cNvSpPr>
          <p:nvPr>
            <p:ph type="sldImg" idx="2"/>
          </p:nvPr>
        </p:nvSpPr>
        <p:spPr bwMode="auto">
          <a:xfrm>
            <a:off x="2362200" y="547688"/>
            <a:ext cx="4876800" cy="2744787"/>
          </a:xfrm>
          <a:prstGeom prst="rect">
            <a:avLst/>
          </a:prstGeom>
          <a:noFill/>
          <a:ln w="12700">
            <a:solidFill>
              <a:schemeClr val="tx1"/>
            </a:solidFill>
            <a:miter lim="800000"/>
            <a:headEnd/>
            <a:tailEnd/>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53640926-AAD7-44d8-BBD7-CCE9431645EC}">
              <a14:shadowObscured xmlns:a14="http://schemas.microsoft.com/office/drawing/2010/main" xmlns="" val="1"/>
            </a:ext>
          </a:extLst>
        </p:spPr>
      </p:sp>
      <p:sp>
        <p:nvSpPr>
          <p:cNvPr id="2052" name="Rectangle 4"/>
          <p:cNvSpPr>
            <a:spLocks noGrp="1" noChangeArrowheads="1"/>
          </p:cNvSpPr>
          <p:nvPr>
            <p:ph type="body" sz="quarter" idx="3"/>
          </p:nvPr>
        </p:nvSpPr>
        <p:spPr bwMode="auto">
          <a:xfrm>
            <a:off x="1281115" y="3475044"/>
            <a:ext cx="7038975" cy="3292475"/>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pattFill prst="narHorz">
                  <a:fgClr>
                    <a:schemeClr val="tx1"/>
                  </a:fgClr>
                  <a:bgClr>
                    <a:schemeClr val="bg1"/>
                  </a:bgClr>
                </a:patt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5616" tIns="46972" rIns="95616" bIns="46972" numCol="1" anchor="t" anchorCtr="0" compatLnSpc="1">
            <a:prstTxWarp prst="textNoShape">
              <a:avLst/>
            </a:prstTxWarp>
          </a:bodyPr>
          <a:lstStyle/>
          <a:p>
            <a:pPr lvl="0"/>
            <a:r>
              <a:rPr lang="en-US" noProof="0"/>
              <a:t>Body Text</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885107729"/>
      </p:ext>
    </p:extLst>
  </p:cSld>
  <p:clrMap bg1="lt1" tx1="dk1" bg2="lt2" tx2="dk2" accent1="accent1" accent2="accent2" accent3="accent3" accent4="accent4" accent5="accent5" accent6="accent6" hlink="hlink" folHlink="folHlink"/>
  <p:notesStyle>
    <a:lvl1pPr algn="l" rtl="0" eaLnBrk="0" fontAlgn="base" hangingPunct="0">
      <a:lnSpc>
        <a:spcPct val="90000"/>
      </a:lnSpc>
      <a:spcBef>
        <a:spcPct val="40000"/>
      </a:spcBef>
      <a:spcAft>
        <a:spcPct val="0"/>
      </a:spcAft>
      <a:defRPr sz="1200" kern="1200">
        <a:solidFill>
          <a:schemeClr val="tx1"/>
        </a:solidFill>
        <a:latin typeface="Comic Sans MS" pitchFamily="66" charset="0"/>
        <a:ea typeface="ＭＳ Ｐゴシック" charset="0"/>
        <a:cs typeface="ＭＳ Ｐゴシック" charset="0"/>
      </a:defRPr>
    </a:lvl1pPr>
    <a:lvl2pPr marL="457200" algn="l" rtl="0" eaLnBrk="0" fontAlgn="base" hangingPunct="0">
      <a:lnSpc>
        <a:spcPct val="90000"/>
      </a:lnSpc>
      <a:spcBef>
        <a:spcPct val="40000"/>
      </a:spcBef>
      <a:spcAft>
        <a:spcPct val="0"/>
      </a:spcAft>
      <a:defRPr sz="1200" kern="1200">
        <a:solidFill>
          <a:schemeClr val="tx1"/>
        </a:solidFill>
        <a:latin typeface="Comic Sans MS" pitchFamily="66" charset="0"/>
        <a:ea typeface="ＭＳ Ｐゴシック" charset="0"/>
        <a:cs typeface="+mn-cs"/>
      </a:defRPr>
    </a:lvl2pPr>
    <a:lvl3pPr marL="914400" algn="l" rtl="0" eaLnBrk="0" fontAlgn="base" hangingPunct="0">
      <a:lnSpc>
        <a:spcPct val="90000"/>
      </a:lnSpc>
      <a:spcBef>
        <a:spcPct val="40000"/>
      </a:spcBef>
      <a:spcAft>
        <a:spcPct val="0"/>
      </a:spcAft>
      <a:defRPr sz="1200" kern="1200">
        <a:solidFill>
          <a:schemeClr val="tx1"/>
        </a:solidFill>
        <a:latin typeface="Comic Sans MS" pitchFamily="66" charset="0"/>
        <a:ea typeface="ＭＳ Ｐゴシック" charset="0"/>
        <a:cs typeface="+mn-cs"/>
      </a:defRPr>
    </a:lvl3pPr>
    <a:lvl4pPr marL="1371600" algn="l" rtl="0" eaLnBrk="0" fontAlgn="base" hangingPunct="0">
      <a:lnSpc>
        <a:spcPct val="90000"/>
      </a:lnSpc>
      <a:spcBef>
        <a:spcPct val="40000"/>
      </a:spcBef>
      <a:spcAft>
        <a:spcPct val="0"/>
      </a:spcAft>
      <a:defRPr sz="1200" kern="1200">
        <a:solidFill>
          <a:schemeClr val="tx1"/>
        </a:solidFill>
        <a:latin typeface="Comic Sans MS" pitchFamily="66" charset="0"/>
        <a:ea typeface="ＭＳ Ｐゴシック" charset="0"/>
        <a:cs typeface="+mn-cs"/>
      </a:defRPr>
    </a:lvl4pPr>
    <a:lvl5pPr marL="1828800" algn="l" rtl="0" eaLnBrk="0" fontAlgn="base" hangingPunct="0">
      <a:lnSpc>
        <a:spcPct val="90000"/>
      </a:lnSpc>
      <a:spcBef>
        <a:spcPct val="40000"/>
      </a:spcBef>
      <a:spcAft>
        <a:spcPct val="0"/>
      </a:spcAft>
      <a:defRPr sz="1200" kern="1200">
        <a:solidFill>
          <a:schemeClr val="tx1"/>
        </a:solidFill>
        <a:latin typeface="Comic Sans MS" pitchFamily="66" charset="0"/>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en.wikipedia.org/wiki/Race_condition"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Rot="1" noChangeAspect="1" noChangeArrowheads="1" noTextEdit="1"/>
          </p:cNvSpPr>
          <p:nvPr>
            <p:ph type="sldImg"/>
          </p:nvPr>
        </p:nvSpPr>
        <p:spPr>
          <a:xfrm>
            <a:off x="2362200" y="547688"/>
            <a:ext cx="4876800" cy="2744787"/>
          </a:xfrm>
          <a:ln/>
        </p:spPr>
      </p:sp>
      <p:sp>
        <p:nvSpPr>
          <p:cNvPr id="66563" name="Rectangle 3"/>
          <p:cNvSpPr>
            <a:spLocks noGrp="1" noChangeArrowheads="1"/>
          </p:cNvSpPr>
          <p:nvPr>
            <p:ph type="body" idx="1"/>
          </p:nvPr>
        </p:nvSpPr>
        <p:spPr>
          <a:extLst>
            <a:ext uri="{FAA26D3D-D897-4be2-8F04-BA451C77F1D7}">
              <ma14:placeholderFlag xmlns:ma14="http://schemas.microsoft.com/office/mac/drawingml/2011/main" xmlns="" val="1"/>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cs typeface="+mn-c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4" name="Rectangle 7"/>
          <p:cNvSpPr>
            <a:spLocks noGrp="1" noChangeArrowheads="1"/>
          </p:cNvSpPr>
          <p:nvPr>
            <p:ph type="sldNum" sz="quarter" idx="5"/>
          </p:nvPr>
        </p:nvSpPr>
        <p:spPr>
          <a:noFill/>
        </p:spPr>
        <p:txBody>
          <a:bodyPr/>
          <a:lstStyle/>
          <a:p>
            <a:fld id="{38C41C3E-9306-4203-B2D7-1FE0B64D8013}" type="slidenum">
              <a:rPr lang="en-US" altLang="zh-CN" smtClean="0"/>
              <a:pPr/>
              <a:t>27</a:t>
            </a:fld>
            <a:endParaRPr lang="en-US" altLang="zh-CN"/>
          </a:p>
        </p:txBody>
      </p:sp>
      <p:sp>
        <p:nvSpPr>
          <p:cNvPr id="243715" name="Rectangle 2"/>
          <p:cNvSpPr>
            <a:spLocks noGrp="1" noRot="1" noChangeAspect="1" noChangeArrowheads="1" noTextEdit="1"/>
          </p:cNvSpPr>
          <p:nvPr>
            <p:ph type="sldImg"/>
          </p:nvPr>
        </p:nvSpPr>
        <p:spPr>
          <a:ln/>
        </p:spPr>
      </p:sp>
      <p:sp>
        <p:nvSpPr>
          <p:cNvPr id="243716" name="Rectangle 3"/>
          <p:cNvSpPr>
            <a:spLocks noGrp="1" noChangeArrowheads="1"/>
          </p:cNvSpPr>
          <p:nvPr>
            <p:ph type="body" idx="1"/>
          </p:nvPr>
        </p:nvSpPr>
        <p:spPr>
          <a:noFill/>
          <a:ln/>
        </p:spPr>
        <p:txBody>
          <a:bodyPr/>
          <a:lstStyle/>
          <a:p>
            <a:endParaRPr lang="zh-CN" altLang="zh-CN"/>
          </a:p>
        </p:txBody>
      </p:sp>
    </p:spTree>
    <p:extLst>
      <p:ext uri="{BB962C8B-B14F-4D97-AF65-F5344CB8AC3E}">
        <p14:creationId xmlns:p14="http://schemas.microsoft.com/office/powerpoint/2010/main" val="32474975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eaLnBrk="1" hangingPunct="1"/>
            <a:r>
              <a:rPr lang="en-US" altLang="zh-CN" sz="1200" dirty="0">
                <a:ea typeface="宋体" pitchFamily="2" charset="-122"/>
              </a:rPr>
              <a:t>A schedule is said to be </a:t>
            </a:r>
            <a:r>
              <a:rPr lang="en-US" altLang="zh-CN" sz="1200" b="1" i="1" dirty="0">
                <a:ea typeface="宋体" pitchFamily="2" charset="-122"/>
              </a:rPr>
              <a:t>feasible</a:t>
            </a:r>
            <a:r>
              <a:rPr lang="en-US" altLang="zh-CN" sz="1200" dirty="0">
                <a:ea typeface="宋体" pitchFamily="2" charset="-122"/>
              </a:rPr>
              <a:t>, if all task can be completed according to a set of specified constraints.</a:t>
            </a:r>
          </a:p>
          <a:p>
            <a:pPr eaLnBrk="1" hangingPunct="1"/>
            <a:r>
              <a:rPr lang="en-US" altLang="zh-CN" sz="1200" dirty="0">
                <a:ea typeface="宋体" pitchFamily="2" charset="-122"/>
              </a:rPr>
              <a:t>A set of tasks is said to be </a:t>
            </a:r>
            <a:r>
              <a:rPr lang="en-US" altLang="zh-CN" sz="1200" b="1" i="1" dirty="0">
                <a:ea typeface="宋体" pitchFamily="2" charset="-122"/>
              </a:rPr>
              <a:t>schedulable</a:t>
            </a:r>
            <a:r>
              <a:rPr lang="en-US" altLang="zh-CN" sz="1200" dirty="0">
                <a:ea typeface="宋体" pitchFamily="2" charset="-122"/>
              </a:rPr>
              <a:t>, if there exists at least one algorithm that can produce a feasible schedule.</a:t>
            </a:r>
          </a:p>
          <a:p>
            <a:pPr eaLnBrk="1" hangingPunct="1"/>
            <a:r>
              <a:rPr lang="en-US" altLang="zh-CN" sz="1200" b="1" i="1" dirty="0">
                <a:ea typeface="宋体" pitchFamily="2" charset="-122"/>
              </a:rPr>
              <a:t>Arrival time </a:t>
            </a:r>
            <a:r>
              <a:rPr lang="en-US" altLang="zh-CN" sz="1200" dirty="0">
                <a:ea typeface="宋体" pitchFamily="2" charset="-122"/>
              </a:rPr>
              <a:t>or </a:t>
            </a:r>
            <a:r>
              <a:rPr lang="en-US" altLang="zh-CN" sz="1200" b="1" i="1" dirty="0">
                <a:ea typeface="宋体" pitchFamily="2" charset="-122"/>
              </a:rPr>
              <a:t>release time </a:t>
            </a:r>
            <a:r>
              <a:rPr lang="en-US" altLang="zh-CN" sz="1200" dirty="0">
                <a:ea typeface="宋体" pitchFamily="2" charset="-122"/>
              </a:rPr>
              <a:t>is the time at which a task becomes ready for execution.</a:t>
            </a:r>
          </a:p>
          <a:p>
            <a:pPr eaLnBrk="1" hangingPunct="1"/>
            <a:r>
              <a:rPr lang="en-US" altLang="zh-CN" sz="1200" b="1" i="1" dirty="0">
                <a:ea typeface="宋体" pitchFamily="2" charset="-122"/>
              </a:rPr>
              <a:t>Computation time </a:t>
            </a:r>
            <a:r>
              <a:rPr lang="en-US" altLang="zh-CN" sz="1200" dirty="0">
                <a:ea typeface="宋体" pitchFamily="2" charset="-122"/>
              </a:rPr>
              <a:t>is the time necessary to the processor for executing the task without interruption.</a:t>
            </a:r>
          </a:p>
          <a:p>
            <a:pPr eaLnBrk="1" hangingPunct="1"/>
            <a:r>
              <a:rPr lang="en-US" altLang="zh-CN" sz="1200" b="1" i="1" dirty="0">
                <a:ea typeface="宋体" pitchFamily="2" charset="-122"/>
              </a:rPr>
              <a:t>Deadline </a:t>
            </a:r>
            <a:r>
              <a:rPr lang="en-US" altLang="zh-CN" sz="1200" dirty="0">
                <a:ea typeface="宋体" pitchFamily="2" charset="-122"/>
              </a:rPr>
              <a:t>is the time at which a task should be completed.</a:t>
            </a:r>
          </a:p>
          <a:p>
            <a:pPr eaLnBrk="1" hangingPunct="1"/>
            <a:r>
              <a:rPr lang="en-US" altLang="zh-CN" sz="1200" b="1" i="1" dirty="0">
                <a:ea typeface="宋体" pitchFamily="2" charset="-122"/>
              </a:rPr>
              <a:t>Start time </a:t>
            </a:r>
            <a:r>
              <a:rPr lang="en-US" altLang="zh-CN" sz="1200" dirty="0">
                <a:ea typeface="宋体" pitchFamily="2" charset="-122"/>
              </a:rPr>
              <a:t>is the time at which a task starts its execution.</a:t>
            </a:r>
          </a:p>
          <a:p>
            <a:pPr eaLnBrk="1" hangingPunct="1"/>
            <a:r>
              <a:rPr lang="en-US" altLang="zh-CN" sz="1200" b="1" i="1" dirty="0">
                <a:ea typeface="宋体" pitchFamily="2" charset="-122"/>
              </a:rPr>
              <a:t>Finishing time </a:t>
            </a:r>
            <a:r>
              <a:rPr lang="en-US" altLang="zh-CN" sz="1200" dirty="0">
                <a:ea typeface="宋体" pitchFamily="2" charset="-122"/>
              </a:rPr>
              <a:t>is the time at which a task finishes its execution.</a:t>
            </a:r>
          </a:p>
          <a:p>
            <a:endParaRPr lang="zh-CN" altLang="en-US" dirty="0"/>
          </a:p>
        </p:txBody>
      </p:sp>
      <p:sp>
        <p:nvSpPr>
          <p:cNvPr id="4" name="灯片编号占位符 3"/>
          <p:cNvSpPr>
            <a:spLocks noGrp="1"/>
          </p:cNvSpPr>
          <p:nvPr>
            <p:ph type="sldNum" sz="quarter" idx="10"/>
          </p:nvPr>
        </p:nvSpPr>
        <p:spPr/>
        <p:txBody>
          <a:bodyPr/>
          <a:lstStyle/>
          <a:p>
            <a:pPr>
              <a:defRPr/>
            </a:pPr>
            <a:fld id="{860EADA8-6ABE-48BB-9A2C-FF42BFA0F25A}" type="slidenum">
              <a:rPr lang="en-US" altLang="zh-CN" smtClean="0"/>
              <a:pPr>
                <a:defRPr/>
              </a:pPr>
              <a:t>28</a:t>
            </a:fld>
            <a:endParaRPr lang="en-US" altLang="zh-CN"/>
          </a:p>
        </p:txBody>
      </p:sp>
    </p:spTree>
    <p:extLst>
      <p:ext uri="{BB962C8B-B14F-4D97-AF65-F5344CB8AC3E}">
        <p14:creationId xmlns:p14="http://schemas.microsoft.com/office/powerpoint/2010/main" val="39659174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8" name="Rectangle 7"/>
          <p:cNvSpPr>
            <a:spLocks noGrp="1" noChangeArrowheads="1"/>
          </p:cNvSpPr>
          <p:nvPr>
            <p:ph type="sldNum" sz="quarter" idx="5"/>
          </p:nvPr>
        </p:nvSpPr>
        <p:spPr>
          <a:noFill/>
        </p:spPr>
        <p:txBody>
          <a:bodyPr/>
          <a:lstStyle/>
          <a:p>
            <a:fld id="{9D41D863-C377-4232-8960-3F630F142BAB}" type="slidenum">
              <a:rPr lang="en-US" altLang="zh-CN" smtClean="0"/>
              <a:pPr/>
              <a:t>38</a:t>
            </a:fld>
            <a:endParaRPr lang="en-US" altLang="zh-CN"/>
          </a:p>
        </p:txBody>
      </p:sp>
      <p:sp>
        <p:nvSpPr>
          <p:cNvPr id="249859" name="Rectangle 2"/>
          <p:cNvSpPr>
            <a:spLocks noGrp="1" noRot="1" noChangeAspect="1" noChangeArrowheads="1" noTextEdit="1"/>
          </p:cNvSpPr>
          <p:nvPr>
            <p:ph type="sldImg"/>
          </p:nvPr>
        </p:nvSpPr>
        <p:spPr>
          <a:ln/>
        </p:spPr>
      </p:sp>
      <p:sp>
        <p:nvSpPr>
          <p:cNvPr id="249860" name="Rectangle 3"/>
          <p:cNvSpPr>
            <a:spLocks noGrp="1" noChangeArrowheads="1"/>
          </p:cNvSpPr>
          <p:nvPr>
            <p:ph type="body" idx="1"/>
          </p:nvPr>
        </p:nvSpPr>
        <p:spPr>
          <a:noFill/>
          <a:ln/>
        </p:spPr>
        <p:txBody>
          <a:bodyPr/>
          <a:lstStyle/>
          <a:p>
            <a:endParaRPr lang="zh-CN" altLang="zh-CN"/>
          </a:p>
        </p:txBody>
      </p:sp>
    </p:spTree>
    <p:extLst>
      <p:ext uri="{BB962C8B-B14F-4D97-AF65-F5344CB8AC3E}">
        <p14:creationId xmlns:p14="http://schemas.microsoft.com/office/powerpoint/2010/main" val="31142468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90000"/>
              </a:lnSpc>
              <a:spcBef>
                <a:spcPct val="40000"/>
              </a:spcBef>
              <a:spcAft>
                <a:spcPct val="0"/>
              </a:spcAft>
              <a:buClrTx/>
              <a:buSzTx/>
              <a:buFontTx/>
              <a:buNone/>
              <a:tabLst/>
              <a:defRPr/>
            </a:pPr>
            <a:r>
              <a:rPr lang="en-GB" kern="1200" dirty="0">
                <a:latin typeface="Gill Sans Light"/>
                <a:cs typeface="Calibri"/>
              </a:rPr>
              <a:t>“Laxity” or “slack time” X</a:t>
            </a:r>
            <a:r>
              <a:rPr lang="en-GB" kern="1200" baseline="-25000" dirty="0">
                <a:latin typeface="Gill Sans Light"/>
                <a:cs typeface="Calibri"/>
              </a:rPr>
              <a:t>i</a:t>
            </a:r>
            <a:r>
              <a:rPr lang="en-GB" kern="1200" dirty="0">
                <a:latin typeface="Gill Sans Light"/>
                <a:cs typeface="Calibri"/>
              </a:rPr>
              <a:t> = d</a:t>
            </a:r>
            <a:r>
              <a:rPr lang="en-GB" kern="1200" baseline="-25000" dirty="0">
                <a:latin typeface="Gill Sans Light"/>
                <a:cs typeface="Calibri"/>
              </a:rPr>
              <a:t>i</a:t>
            </a:r>
            <a:r>
              <a:rPr lang="en-GB" kern="1200" dirty="0">
                <a:latin typeface="Gill Sans Light"/>
                <a:cs typeface="Calibri"/>
              </a:rPr>
              <a:t> – a</a:t>
            </a:r>
            <a:r>
              <a:rPr lang="en-GB" kern="1200" baseline="-25000" dirty="0">
                <a:latin typeface="Gill Sans Light"/>
                <a:cs typeface="Calibri"/>
              </a:rPr>
              <a:t>i</a:t>
            </a:r>
            <a:r>
              <a:rPr lang="en-GB" kern="1200" dirty="0">
                <a:latin typeface="Gill Sans Light"/>
                <a:cs typeface="Calibri"/>
              </a:rPr>
              <a:t> – C</a:t>
            </a:r>
            <a:r>
              <a:rPr lang="en-GB" kern="1200" baseline="-25000" dirty="0">
                <a:latin typeface="Gill Sans Light"/>
                <a:cs typeface="Calibri"/>
              </a:rPr>
              <a:t>i </a:t>
            </a:r>
            <a:r>
              <a:rPr lang="en-GB" sz="1200" dirty="0" err="1">
                <a:solidFill>
                  <a:srgbClr val="0000FF"/>
                </a:solidFill>
                <a:latin typeface="Times New Roman"/>
                <a:cs typeface="Times New Roman"/>
              </a:rPr>
              <a:t>slack</a:t>
            </a:r>
            <a:r>
              <a:rPr lang="en-GB" sz="1100" baseline="-22222" dirty="0" err="1">
                <a:solidFill>
                  <a:srgbClr val="0000FF"/>
                </a:solidFill>
                <a:latin typeface="Times New Roman"/>
                <a:cs typeface="Times New Roman"/>
              </a:rPr>
              <a:t>i</a:t>
            </a:r>
            <a:r>
              <a:rPr lang="en-GB" sz="1100" spc="170" baseline="-22222" dirty="0">
                <a:solidFill>
                  <a:srgbClr val="0000FF"/>
                </a:solidFill>
                <a:latin typeface="Times New Roman"/>
                <a:cs typeface="Times New Roman"/>
              </a:rPr>
              <a:t> </a:t>
            </a:r>
            <a:r>
              <a:rPr lang="en-GB" sz="1200" dirty="0">
                <a:solidFill>
                  <a:srgbClr val="0000FF"/>
                </a:solidFill>
                <a:latin typeface="Times New Roman"/>
                <a:cs typeface="Times New Roman"/>
              </a:rPr>
              <a:t>= d</a:t>
            </a:r>
            <a:r>
              <a:rPr lang="en-GB" sz="1100" baseline="-22222" dirty="0">
                <a:solidFill>
                  <a:srgbClr val="0000FF"/>
                </a:solidFill>
                <a:latin typeface="Times New Roman"/>
                <a:cs typeface="Times New Roman"/>
              </a:rPr>
              <a:t>i</a:t>
            </a:r>
            <a:r>
              <a:rPr lang="en-GB" sz="1100" spc="204" baseline="-22222" dirty="0">
                <a:solidFill>
                  <a:srgbClr val="0000FF"/>
                </a:solidFill>
                <a:latin typeface="Times New Roman"/>
                <a:cs typeface="Times New Roman"/>
              </a:rPr>
              <a:t> </a:t>
            </a:r>
            <a:r>
              <a:rPr lang="en-GB" sz="1200" dirty="0">
                <a:solidFill>
                  <a:srgbClr val="0000FF"/>
                </a:solidFill>
                <a:latin typeface="Times New Roman"/>
                <a:cs typeface="Times New Roman"/>
              </a:rPr>
              <a:t>-</a:t>
            </a:r>
            <a:r>
              <a:rPr lang="en-GB" sz="1200" spc="5" dirty="0">
                <a:solidFill>
                  <a:srgbClr val="0000FF"/>
                </a:solidFill>
                <a:latin typeface="Times New Roman"/>
                <a:cs typeface="Times New Roman"/>
              </a:rPr>
              <a:t> </a:t>
            </a:r>
            <a:r>
              <a:rPr lang="en-GB" sz="1200" spc="-23" dirty="0">
                <a:solidFill>
                  <a:srgbClr val="0000FF"/>
                </a:solidFill>
                <a:latin typeface="Times New Roman"/>
                <a:cs typeface="Times New Roman"/>
              </a:rPr>
              <a:t>f</a:t>
            </a:r>
            <a:r>
              <a:rPr lang="en-GB" sz="1100" spc="-34" baseline="-22222" dirty="0">
                <a:solidFill>
                  <a:srgbClr val="0000FF"/>
                </a:solidFill>
                <a:latin typeface="Times New Roman"/>
                <a:cs typeface="Times New Roman"/>
              </a:rPr>
              <a:t>i</a:t>
            </a:r>
            <a:endParaRPr lang="en-GB" sz="1100" baseline="-22222" dirty="0">
              <a:latin typeface="Times New Roman"/>
              <a:cs typeface="Times New Roman"/>
            </a:endParaRPr>
          </a:p>
          <a:p>
            <a:pPr marL="0" marR="0" lvl="0" indent="0" algn="l" defTabSz="914400" rtl="0" eaLnBrk="0" fontAlgn="base" latinLnBrk="0" hangingPunct="0">
              <a:lnSpc>
                <a:spcPct val="90000"/>
              </a:lnSpc>
              <a:spcBef>
                <a:spcPct val="40000"/>
              </a:spcBef>
              <a:spcAft>
                <a:spcPct val="0"/>
              </a:spcAft>
              <a:buClrTx/>
              <a:buSzTx/>
              <a:buFontTx/>
              <a:buNone/>
              <a:tabLst/>
              <a:defRPr/>
            </a:pPr>
            <a:endParaRPr lang="en-GB" kern="1200" baseline="-25000" dirty="0">
              <a:latin typeface="Gill Sans Light"/>
              <a:cs typeface="Calibri"/>
            </a:endParaRPr>
          </a:p>
          <a:p>
            <a:endParaRPr lang="en-SE" dirty="0"/>
          </a:p>
        </p:txBody>
      </p:sp>
    </p:spTree>
    <p:extLst>
      <p:ext uri="{BB962C8B-B14F-4D97-AF65-F5344CB8AC3E}">
        <p14:creationId xmlns:p14="http://schemas.microsoft.com/office/powerpoint/2010/main" val="8148777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E744F9A2-E329-A21D-3B91-BE11E6BBEAD2}"/>
              </a:ext>
            </a:extLst>
          </p:cNvPr>
          <p:cNvSpPr>
            <a:spLocks noGrp="1" noChangeArrowheads="1"/>
          </p:cNvSpPr>
          <p:nvPr>
            <p:ph type="sldNum" sz="quarter" idx="5"/>
          </p:nvPr>
        </p:nvSpPr>
        <p:spPr>
          <a:ln/>
        </p:spPr>
        <p:txBody>
          <a:bodyPr/>
          <a:lstStyle/>
          <a:p>
            <a:fld id="{75403325-FF36-4D9B-82AA-F7143ABDAB12}" type="slidenum">
              <a:rPr lang="en-US" altLang="en-SE"/>
              <a:pPr/>
              <a:t>40</a:t>
            </a:fld>
            <a:endParaRPr lang="en-US" altLang="en-SE"/>
          </a:p>
        </p:txBody>
      </p:sp>
      <p:sp>
        <p:nvSpPr>
          <p:cNvPr id="163842" name="Rectangle 2">
            <a:extLst>
              <a:ext uri="{FF2B5EF4-FFF2-40B4-BE49-F238E27FC236}">
                <a16:creationId xmlns:a16="http://schemas.microsoft.com/office/drawing/2014/main" id="{F4D92E0F-F3CF-6CF9-E5E4-62D2A551593A}"/>
              </a:ext>
            </a:extLst>
          </p:cNvPr>
          <p:cNvSpPr>
            <a:spLocks noGrp="1" noRot="1" noChangeAspect="1" noChangeArrowheads="1" noTextEdit="1"/>
          </p:cNvSpPr>
          <p:nvPr>
            <p:ph type="sldImg"/>
          </p:nvPr>
        </p:nvSpPr>
        <p:spPr>
          <a:ln/>
        </p:spPr>
      </p:sp>
      <p:sp>
        <p:nvSpPr>
          <p:cNvPr id="163843" name="Rectangle 3">
            <a:extLst>
              <a:ext uri="{FF2B5EF4-FFF2-40B4-BE49-F238E27FC236}">
                <a16:creationId xmlns:a16="http://schemas.microsoft.com/office/drawing/2014/main" id="{D582F09A-1AE3-ED32-7325-60552B67E2F1}"/>
              </a:ext>
            </a:extLst>
          </p:cNvPr>
          <p:cNvSpPr>
            <a:spLocks noGrp="1" noChangeArrowheads="1"/>
          </p:cNvSpPr>
          <p:nvPr>
            <p:ph type="body" idx="1"/>
          </p:nvPr>
        </p:nvSpPr>
        <p:spPr/>
        <p:txBody>
          <a:bodyPr/>
          <a:lstStyle/>
          <a:p>
            <a:endParaRPr lang="en-SE" altLang="en-SE"/>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DE1FFAB9-275C-8D81-98D0-A8217275EAA5}"/>
              </a:ext>
            </a:extLst>
          </p:cNvPr>
          <p:cNvSpPr>
            <a:spLocks noGrp="1" noChangeArrowheads="1"/>
          </p:cNvSpPr>
          <p:nvPr>
            <p:ph type="sldNum" sz="quarter" idx="5"/>
          </p:nvPr>
        </p:nvSpPr>
        <p:spPr>
          <a:ln/>
        </p:spPr>
        <p:txBody>
          <a:bodyPr/>
          <a:lstStyle/>
          <a:p>
            <a:fld id="{A6FE3B9C-FEF1-41A8-BAF0-57ADAC113098}" type="slidenum">
              <a:rPr lang="en-US" altLang="en-SE"/>
              <a:pPr/>
              <a:t>41</a:t>
            </a:fld>
            <a:endParaRPr lang="en-US" altLang="en-SE"/>
          </a:p>
        </p:txBody>
      </p:sp>
      <p:sp>
        <p:nvSpPr>
          <p:cNvPr id="164866" name="Rectangle 2">
            <a:extLst>
              <a:ext uri="{FF2B5EF4-FFF2-40B4-BE49-F238E27FC236}">
                <a16:creationId xmlns:a16="http://schemas.microsoft.com/office/drawing/2014/main" id="{0DB10AC2-4F75-AD3C-AB7D-BECB7A2234D7}"/>
              </a:ext>
            </a:extLst>
          </p:cNvPr>
          <p:cNvSpPr>
            <a:spLocks noGrp="1" noRot="1" noChangeAspect="1" noChangeArrowheads="1" noTextEdit="1"/>
          </p:cNvSpPr>
          <p:nvPr>
            <p:ph type="sldImg"/>
          </p:nvPr>
        </p:nvSpPr>
        <p:spPr>
          <a:ln/>
        </p:spPr>
      </p:sp>
      <p:sp>
        <p:nvSpPr>
          <p:cNvPr id="164867" name="Rectangle 3">
            <a:extLst>
              <a:ext uri="{FF2B5EF4-FFF2-40B4-BE49-F238E27FC236}">
                <a16:creationId xmlns:a16="http://schemas.microsoft.com/office/drawing/2014/main" id="{3AC8DDBE-80E1-F57A-3394-8369E261D05A}"/>
              </a:ext>
            </a:extLst>
          </p:cNvPr>
          <p:cNvSpPr>
            <a:spLocks noGrp="1" noChangeArrowheads="1"/>
          </p:cNvSpPr>
          <p:nvPr>
            <p:ph type="body" idx="1"/>
          </p:nvPr>
        </p:nvSpPr>
        <p:spPr/>
        <p:txBody>
          <a:bodyPr/>
          <a:lstStyle/>
          <a:p>
            <a:endParaRPr lang="en-SE" altLang="en-SE"/>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659D6562-41EA-BDEF-2CEB-D0F74E71B75E}"/>
              </a:ext>
            </a:extLst>
          </p:cNvPr>
          <p:cNvSpPr>
            <a:spLocks noGrp="1" noChangeArrowheads="1"/>
          </p:cNvSpPr>
          <p:nvPr>
            <p:ph type="sldNum" sz="quarter" idx="5"/>
          </p:nvPr>
        </p:nvSpPr>
        <p:spPr>
          <a:ln/>
        </p:spPr>
        <p:txBody>
          <a:bodyPr/>
          <a:lstStyle/>
          <a:p>
            <a:fld id="{8CE6AFDA-FFF0-41C3-BC3E-42F3491BD27F}" type="slidenum">
              <a:rPr lang="en-US" altLang="en-SE"/>
              <a:pPr/>
              <a:t>42</a:t>
            </a:fld>
            <a:endParaRPr lang="en-US" altLang="en-SE"/>
          </a:p>
        </p:txBody>
      </p:sp>
      <p:sp>
        <p:nvSpPr>
          <p:cNvPr id="165890" name="Rectangle 2">
            <a:extLst>
              <a:ext uri="{FF2B5EF4-FFF2-40B4-BE49-F238E27FC236}">
                <a16:creationId xmlns:a16="http://schemas.microsoft.com/office/drawing/2014/main" id="{5377B695-D7D9-C161-64F1-4A7D125B2C66}"/>
              </a:ext>
            </a:extLst>
          </p:cNvPr>
          <p:cNvSpPr>
            <a:spLocks noGrp="1" noRot="1" noChangeAspect="1" noChangeArrowheads="1" noTextEdit="1"/>
          </p:cNvSpPr>
          <p:nvPr>
            <p:ph type="sldImg"/>
          </p:nvPr>
        </p:nvSpPr>
        <p:spPr>
          <a:ln/>
        </p:spPr>
      </p:sp>
      <p:sp>
        <p:nvSpPr>
          <p:cNvPr id="165891" name="Rectangle 3">
            <a:extLst>
              <a:ext uri="{FF2B5EF4-FFF2-40B4-BE49-F238E27FC236}">
                <a16:creationId xmlns:a16="http://schemas.microsoft.com/office/drawing/2014/main" id="{30A0DF59-4446-A99C-0E66-7C58A6FA462F}"/>
              </a:ext>
            </a:extLst>
          </p:cNvPr>
          <p:cNvSpPr>
            <a:spLocks noGrp="1" noChangeArrowheads="1"/>
          </p:cNvSpPr>
          <p:nvPr>
            <p:ph type="body" idx="1"/>
          </p:nvPr>
        </p:nvSpPr>
        <p:spPr/>
        <p:txBody>
          <a:bodyPr/>
          <a:lstStyle/>
          <a:p>
            <a:endParaRPr lang="en-SE" altLang="en-SE"/>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8F6D7A-46EF-37DC-FCC3-B36F548F99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8FE7257-6C7A-7985-2B62-5926E2FF2F2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080A312-0BF2-C62C-2764-A218AA8D2431}"/>
              </a:ext>
            </a:extLst>
          </p:cNvPr>
          <p:cNvSpPr>
            <a:spLocks noGrp="1"/>
          </p:cNvSpPr>
          <p:nvPr>
            <p:ph type="body" idx="1"/>
          </p:nvPr>
        </p:nvSpPr>
        <p:spPr/>
        <p:txBody>
          <a:bodyPr/>
          <a:lstStyle/>
          <a:p>
            <a:r>
              <a:rPr lang="en-GB" b="0" i="0" dirty="0">
                <a:solidFill>
                  <a:srgbClr val="273239"/>
                </a:solidFill>
                <a:effectLst/>
                <a:latin typeface="Nunito" pitchFamily="2" charset="0"/>
              </a:rPr>
              <a:t>The number of times ‘hello’ is printed is equal to the number of processes created. Total Number of Processes = 2</a:t>
            </a:r>
            <a:r>
              <a:rPr lang="en-GB" b="0" i="0" baseline="30000" dirty="0">
                <a:solidFill>
                  <a:srgbClr val="273239"/>
                </a:solidFill>
                <a:effectLst/>
                <a:latin typeface="Nunito" pitchFamily="2" charset="0"/>
              </a:rPr>
              <a:t>n</a:t>
            </a:r>
            <a:r>
              <a:rPr lang="en-GB" b="0" i="0" dirty="0">
                <a:solidFill>
                  <a:srgbClr val="273239"/>
                </a:solidFill>
                <a:effectLst/>
                <a:latin typeface="Nunito" pitchFamily="2" charset="0"/>
              </a:rPr>
              <a:t>, where n is the number of fork system calls. So here n = 3, 2</a:t>
            </a:r>
            <a:r>
              <a:rPr lang="en-GB" b="0" i="0" baseline="30000" dirty="0">
                <a:solidFill>
                  <a:srgbClr val="273239"/>
                </a:solidFill>
                <a:effectLst/>
                <a:latin typeface="Nunito" pitchFamily="2" charset="0"/>
              </a:rPr>
              <a:t>3</a:t>
            </a:r>
            <a:r>
              <a:rPr lang="en-GB" b="0" i="0" dirty="0">
                <a:solidFill>
                  <a:srgbClr val="273239"/>
                </a:solidFill>
                <a:effectLst/>
                <a:latin typeface="Nunito" pitchFamily="2" charset="0"/>
              </a:rPr>
              <a:t> = 8 Let us put some label names for the three lines:’</a:t>
            </a:r>
            <a:endParaRPr lang="en-GB" sz="1200" b="0" kern="0" dirty="0"/>
          </a:p>
          <a:p>
            <a:endParaRPr lang="en-GB" sz="1200" b="0" kern="0" dirty="0"/>
          </a:p>
          <a:p>
            <a:endParaRPr lang="en-GB" sz="1200" b="0" kern="0" dirty="0"/>
          </a:p>
          <a:p>
            <a:r>
              <a:rPr lang="en-GB" sz="1200" b="0" kern="0" dirty="0"/>
              <a:t> Let us put some label names for the three lines:</a:t>
            </a:r>
          </a:p>
          <a:p>
            <a:r>
              <a:rPr lang="en-GB" sz="1200" b="0" kern="0" dirty="0"/>
              <a:t>fork ();   // Line 1</a:t>
            </a:r>
          </a:p>
          <a:p>
            <a:r>
              <a:rPr lang="en-GB" sz="1200" b="0" kern="0" dirty="0"/>
              <a:t>fork ();   // Line 2</a:t>
            </a:r>
          </a:p>
          <a:p>
            <a:r>
              <a:rPr lang="en-GB" sz="1200" b="0" kern="0" dirty="0"/>
              <a:t>fork ();   // Line 3</a:t>
            </a:r>
          </a:p>
          <a:p>
            <a:r>
              <a:rPr lang="en-GB" sz="1200" b="0" kern="0" dirty="0"/>
              <a:t>       L1       // 1 child process created by line 1.</a:t>
            </a:r>
          </a:p>
          <a:p>
            <a:r>
              <a:rPr lang="en-GB" sz="1200" b="0" kern="0" dirty="0"/>
              <a:t>    /     \     </a:t>
            </a:r>
          </a:p>
          <a:p>
            <a:r>
              <a:rPr lang="en-GB" sz="1200" b="0" kern="0" dirty="0"/>
              <a:t>  L2      </a:t>
            </a:r>
            <a:r>
              <a:rPr lang="en-GB" sz="1200" b="0" kern="0" dirty="0" err="1"/>
              <a:t>L2</a:t>
            </a:r>
            <a:r>
              <a:rPr lang="en-GB" sz="1200" b="0" kern="0" dirty="0"/>
              <a:t>    // 2 child processes created by line 2.</a:t>
            </a:r>
          </a:p>
          <a:p>
            <a:r>
              <a:rPr lang="en-GB" sz="1200" b="0" kern="0" dirty="0"/>
              <a:t> /  \    /  \   </a:t>
            </a:r>
          </a:p>
          <a:p>
            <a:r>
              <a:rPr lang="en-GB" sz="1200" b="0" kern="0" dirty="0"/>
              <a:t>L3  </a:t>
            </a:r>
            <a:r>
              <a:rPr lang="en-GB" sz="1200" b="0" kern="0" dirty="0" err="1"/>
              <a:t>L3</a:t>
            </a:r>
            <a:r>
              <a:rPr lang="en-GB" sz="1200" b="0" kern="0" dirty="0"/>
              <a:t>  </a:t>
            </a:r>
            <a:r>
              <a:rPr lang="en-GB" sz="1200" b="0" kern="0" dirty="0" err="1"/>
              <a:t>L3</a:t>
            </a:r>
            <a:r>
              <a:rPr lang="en-GB" sz="1200" b="0" kern="0" dirty="0"/>
              <a:t>  </a:t>
            </a:r>
            <a:r>
              <a:rPr lang="en-GB" sz="1200" b="0" kern="0" dirty="0" err="1"/>
              <a:t>L3</a:t>
            </a:r>
            <a:r>
              <a:rPr lang="en-GB" sz="1200" b="0" kern="0" dirty="0"/>
              <a:t>  // 4 child processes created by line 3.</a:t>
            </a:r>
            <a:endParaRPr lang="en-US" sz="1200" b="0" kern="0" dirty="0"/>
          </a:p>
          <a:p>
            <a:endParaRPr lang="en-SE" dirty="0"/>
          </a:p>
        </p:txBody>
      </p:sp>
    </p:spTree>
    <p:extLst>
      <p:ext uri="{BB962C8B-B14F-4D97-AF65-F5344CB8AC3E}">
        <p14:creationId xmlns:p14="http://schemas.microsoft.com/office/powerpoint/2010/main" val="24358806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8898" name="Rectangle 2"/>
          <p:cNvSpPr>
            <a:spLocks noGrp="1" noRot="1" noChangeAspect="1" noChangeArrowheads="1" noTextEdit="1"/>
          </p:cNvSpPr>
          <p:nvPr>
            <p:ph type="sldImg"/>
          </p:nvPr>
        </p:nvSpPr>
        <p:spPr>
          <a:xfrm>
            <a:off x="479425" y="617538"/>
            <a:ext cx="6373813" cy="3586162"/>
          </a:xfrm>
        </p:spPr>
      </p:sp>
      <p:sp>
        <p:nvSpPr>
          <p:cNvPr id="1488899" name="Rectangle 3"/>
          <p:cNvSpPr>
            <a:spLocks noGrp="1" noChangeArrowheads="1"/>
          </p:cNvSpPr>
          <p:nvPr>
            <p:ph type="body" idx="1"/>
          </p:nvPr>
        </p:nvSpPr>
        <p:spPr>
          <a:xfrm>
            <a:off x="550334" y="4560570"/>
            <a:ext cx="6304279" cy="4318874"/>
          </a:xfrm>
          <a:ln/>
        </p:spPr>
        <p:txBody>
          <a:bodyPr lIns="96642" tIns="48321" rIns="96642" bIns="48321"/>
          <a:lstStyle/>
          <a:p>
            <a:r>
              <a:rPr lang="en-US" dirty="0"/>
              <a:t>Instead, the memory system of a modern computer consists of a series of black boxes ranging from the fastest to the slowest.</a:t>
            </a:r>
          </a:p>
          <a:p>
            <a:r>
              <a:rPr lang="en-US" dirty="0"/>
              <a:t>Besides variation in speed, these boxes also varies in size (smallest to biggest) and cost.</a:t>
            </a:r>
          </a:p>
          <a:p>
            <a:r>
              <a:rPr lang="en-US" dirty="0"/>
              <a:t>What makes this kind of arrangement work is one of the most important  principle in computer design.  The principle of locality. </a:t>
            </a:r>
            <a:r>
              <a:rPr lang="en-US" dirty="0">
                <a:cs typeface="Arial" charset="0"/>
              </a:rPr>
              <a:t>The principle of locality states that programs access a relatively small portion of the address space at  any instant of time.</a:t>
            </a:r>
            <a:endParaRPr lang="en-US" dirty="0"/>
          </a:p>
          <a:p>
            <a:endParaRPr lang="en-US" dirty="0"/>
          </a:p>
          <a:p>
            <a:r>
              <a:rPr lang="en-US" dirty="0"/>
              <a:t>The design goal is to present the user with as much memory as is available in the cheapest technology (points to the disk).</a:t>
            </a:r>
          </a:p>
          <a:p>
            <a:r>
              <a:rPr lang="en-US" dirty="0"/>
              <a:t>While by taking advantage of the principle of locality, we like to provide the user an average access speed that is very close to the speed that is offered by the fastest technology.</a:t>
            </a:r>
          </a:p>
          <a:p>
            <a:r>
              <a:rPr lang="en-US" dirty="0"/>
              <a:t>(We will go over this slide in detail in the next lectures on caches).</a:t>
            </a:r>
          </a:p>
          <a:p>
            <a:endParaRPr lang="en-US" dirty="0"/>
          </a:p>
        </p:txBody>
      </p:sp>
    </p:spTree>
    <p:extLst>
      <p:ext uri="{BB962C8B-B14F-4D97-AF65-F5344CB8AC3E}">
        <p14:creationId xmlns:p14="http://schemas.microsoft.com/office/powerpoint/2010/main" val="10059091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a:t>Another</a:t>
            </a:r>
            <a:r>
              <a:rPr lang="zh-CN" altLang="en-US"/>
              <a:t> </a:t>
            </a:r>
            <a:r>
              <a:rPr lang="en-US" altLang="zh-CN"/>
              <a:t>example</a:t>
            </a:r>
            <a:r>
              <a:rPr lang="zh-CN" altLang="en-US"/>
              <a:t> </a:t>
            </a:r>
            <a:r>
              <a:rPr lang="en-US" altLang="zh-CN"/>
              <a:t>to</a:t>
            </a:r>
            <a:r>
              <a:rPr lang="zh-CN" altLang="en-US"/>
              <a:t> </a:t>
            </a:r>
            <a:r>
              <a:rPr lang="en-US" altLang="zh-CN"/>
              <a:t>show</a:t>
            </a:r>
            <a:r>
              <a:rPr lang="zh-CN" altLang="en-US"/>
              <a:t> </a:t>
            </a:r>
            <a:endParaRPr lang="en-U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EB10148-9EF2-FB49-9E1A-13660DDAFF20}" type="slidenum">
              <a:rPr kumimoji="1"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46</a:t>
            </a:fld>
            <a:endParaRPr kumimoji="1"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2270171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2"/>
          <p:cNvSpPr>
            <a:spLocks noGrp="1" noRot="1" noChangeAspect="1" noChangeArrowheads="1" noTextEdit="1"/>
          </p:cNvSpPr>
          <p:nvPr>
            <p:ph type="sldImg"/>
          </p:nvPr>
        </p:nvSpPr>
        <p:spPr>
          <a:ln/>
        </p:spPr>
      </p:sp>
      <p:sp>
        <p:nvSpPr>
          <p:cNvPr id="35842" name="Rectangle 3"/>
          <p:cNvSpPr>
            <a:spLocks noGrp="1" noChangeArrowheads="1"/>
          </p:cNvSpPr>
          <p:nvPr>
            <p:ph type="body" idx="1"/>
          </p:nvPr>
        </p:nvSpPr>
        <p:spPr>
          <a:noFill/>
          <a:ln w="9525"/>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a:lnSpc>
                <a:spcPct val="80000"/>
              </a:lnSpc>
              <a:buNone/>
              <a:tabLst>
                <a:tab pos="801688" algn="l"/>
                <a:tab pos="1139825" algn="l"/>
                <a:tab pos="1541463" algn="l"/>
                <a:tab pos="4284663" algn="l"/>
              </a:tabLst>
            </a:pPr>
            <a:r>
              <a:rPr lang="en-US" altLang="ko-KR" sz="1200" dirty="0">
                <a:latin typeface="Courier New" panose="02070309020205020404" pitchFamily="49" charset="0"/>
                <a:ea typeface="굴림" charset="0"/>
                <a:cs typeface="Courier New" panose="02070309020205020404" pitchFamily="49" charset="0"/>
              </a:rPr>
              <a:t>//Tell consumer there is</a:t>
            </a:r>
            <a:br>
              <a:rPr lang="en-US" altLang="ko-KR" sz="1200" dirty="0">
                <a:latin typeface="Courier New" panose="02070309020205020404" pitchFamily="49" charset="0"/>
                <a:ea typeface="굴림" charset="0"/>
                <a:cs typeface="Courier New" panose="02070309020205020404" pitchFamily="49" charset="0"/>
              </a:rPr>
            </a:br>
            <a:r>
              <a:rPr lang="en-US" altLang="ko-KR" sz="1200" dirty="0">
                <a:latin typeface="Courier New" panose="02070309020205020404" pitchFamily="49" charset="0"/>
                <a:ea typeface="굴림" charset="0"/>
                <a:cs typeface="Courier New" panose="02070309020205020404" pitchFamily="49" charset="0"/>
              </a:rPr>
              <a:t>	</a:t>
            </a:r>
          </a:p>
          <a:p>
            <a:pPr>
              <a:lnSpc>
                <a:spcPct val="80000"/>
              </a:lnSpc>
              <a:buNone/>
              <a:tabLst>
                <a:tab pos="801688" algn="l"/>
                <a:tab pos="1139825" algn="l"/>
                <a:tab pos="1541463" algn="l"/>
                <a:tab pos="4284663" algn="l"/>
              </a:tabLst>
            </a:pPr>
            <a:r>
              <a:rPr lang="en-US" altLang="ko-KR" sz="1200" dirty="0">
                <a:latin typeface="Courier New" panose="02070309020205020404" pitchFamily="49" charset="0"/>
                <a:ea typeface="굴림" charset="0"/>
                <a:cs typeface="Courier New" panose="02070309020205020404" pitchFamily="49" charset="0"/>
              </a:rPr>
              <a:t>	semaphore </a:t>
            </a:r>
            <a:r>
              <a:rPr lang="en-US" altLang="ko-KR" sz="1200" dirty="0" err="1">
                <a:latin typeface="Courier New" panose="02070309020205020404" pitchFamily="49" charset="0"/>
                <a:ea typeface="굴림" charset="0"/>
                <a:cs typeface="Courier New" panose="02070309020205020404" pitchFamily="49" charset="0"/>
              </a:rPr>
              <a:t>emptySlots</a:t>
            </a:r>
            <a:r>
              <a:rPr lang="en-US" altLang="ko-KR" sz="1200" dirty="0">
                <a:latin typeface="Courier New" panose="02070309020205020404" pitchFamily="49" charset="0"/>
                <a:ea typeface="굴림" charset="0"/>
                <a:cs typeface="Courier New" panose="02070309020205020404" pitchFamily="49" charset="0"/>
              </a:rPr>
              <a:t> = </a:t>
            </a:r>
            <a:r>
              <a:rPr lang="en-US" altLang="ko-KR" sz="1200" dirty="0" err="1">
                <a:latin typeface="Courier New" panose="02070309020205020404" pitchFamily="49" charset="0"/>
                <a:ea typeface="굴림" charset="0"/>
                <a:cs typeface="Courier New" panose="02070309020205020404" pitchFamily="49" charset="0"/>
              </a:rPr>
              <a:t>bufSize</a:t>
            </a:r>
            <a:endParaRPr lang="en-US" altLang="ko-KR" sz="1200" dirty="0">
              <a:latin typeface="Courier New" panose="02070309020205020404" pitchFamily="49" charset="0"/>
              <a:ea typeface="굴림" charset="0"/>
              <a:cs typeface="Courier New" panose="02070309020205020404" pitchFamily="49" charset="0"/>
            </a:endParaRPr>
          </a:p>
          <a:p>
            <a:pPr>
              <a:lnSpc>
                <a:spcPct val="80000"/>
              </a:lnSpc>
              <a:buNone/>
              <a:tabLst>
                <a:tab pos="801688" algn="l"/>
                <a:tab pos="1139825" algn="l"/>
                <a:tab pos="1541463" algn="l"/>
                <a:tab pos="4284663" algn="l"/>
              </a:tabLst>
            </a:pPr>
            <a:r>
              <a:rPr lang="en-US" altLang="ko-KR" sz="1200" dirty="0">
                <a:latin typeface="Courier New" panose="02070309020205020404" pitchFamily="49" charset="0"/>
                <a:ea typeface="굴림" charset="0"/>
                <a:cs typeface="Courier New" panose="02070309020205020404" pitchFamily="49" charset="0"/>
              </a:rPr>
              <a:t>	semaphore mutex = 1;	</a:t>
            </a:r>
          </a:p>
          <a:p>
            <a:r>
              <a:rPr lang="en-US" altLang="ko-KR" sz="1200" dirty="0">
                <a:latin typeface="Courier New" panose="02070309020205020404" pitchFamily="49" charset="0"/>
                <a:ea typeface="굴림" charset="0"/>
                <a:cs typeface="Courier New" panose="02070309020205020404" pitchFamily="49" charset="0"/>
              </a:rPr>
              <a:t>semaphore </a:t>
            </a:r>
            <a:r>
              <a:rPr lang="en-US" altLang="ko-KR" sz="1200" dirty="0" err="1">
                <a:latin typeface="Courier New" panose="02070309020205020404" pitchFamily="49" charset="0"/>
                <a:ea typeface="굴림" charset="0"/>
                <a:cs typeface="Courier New" panose="02070309020205020404" pitchFamily="49" charset="0"/>
              </a:rPr>
              <a:t>fullSlots</a:t>
            </a:r>
            <a:r>
              <a:rPr lang="en-US" altLang="ko-KR" sz="1200" dirty="0">
                <a:latin typeface="Courier New" panose="02070309020205020404" pitchFamily="49" charset="0"/>
                <a:ea typeface="굴림" charset="0"/>
                <a:cs typeface="Courier New" panose="02070309020205020404" pitchFamily="49" charset="0"/>
              </a:rPr>
              <a:t> = 0; 	                 //1 more data item</a:t>
            </a:r>
            <a:endParaRPr lang="en-US" dirty="0">
              <a:ea typeface="ＭＳ Ｐゴシック" charset="0"/>
              <a:cs typeface="ＭＳ Ｐゴシック" charset="0"/>
            </a:endParaRPr>
          </a:p>
        </p:txBody>
      </p:sp>
    </p:spTree>
    <p:extLst>
      <p:ext uri="{BB962C8B-B14F-4D97-AF65-F5344CB8AC3E}">
        <p14:creationId xmlns:p14="http://schemas.microsoft.com/office/powerpoint/2010/main" val="145557646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r>
              <a:rPr lang="en-US" dirty="0"/>
              <a:t>Tag: 4 Index: 1 Offset: 3. The low-order 3 bits of an address specifies the byte address, and the next 1 bit is the index. I'll write addresses as a triple of </a:t>
            </a:r>
            <a:r>
              <a:rPr lang="en-US" dirty="0" err="1"/>
              <a:t>tag:index:offset</a:t>
            </a:r>
            <a:r>
              <a:rPr lang="en-US" dirty="0"/>
              <a:t>. We have: </a:t>
            </a:r>
          </a:p>
          <a:p>
            <a:r>
              <a:rPr lang="en-US" dirty="0" err="1"/>
              <a:t>lw</a:t>
            </a:r>
            <a:r>
              <a:rPr lang="en-US" dirty="0"/>
              <a:t> 0   = 0000:0:000 </a:t>
            </a:r>
          </a:p>
          <a:p>
            <a:pPr lvl="1"/>
            <a:r>
              <a:rPr lang="en-US" dirty="0"/>
              <a:t>Bytes 0-7 loaded into cache index 0.</a:t>
            </a:r>
          </a:p>
          <a:p>
            <a:r>
              <a:rPr lang="en-US" dirty="0" err="1"/>
              <a:t>sw</a:t>
            </a:r>
            <a:r>
              <a:rPr lang="en-US" dirty="0"/>
              <a:t> 44= 0010:1:100 </a:t>
            </a:r>
          </a:p>
          <a:p>
            <a:pPr lvl="1"/>
            <a:r>
              <a:rPr lang="en-US" dirty="0"/>
              <a:t>Bytes 40-47 loaded into cache index 1; bytes 44-47 modified; block marked "dirty".</a:t>
            </a:r>
          </a:p>
          <a:p>
            <a:r>
              <a:rPr lang="en-US" dirty="0" err="1"/>
              <a:t>lw</a:t>
            </a:r>
            <a:r>
              <a:rPr lang="en-US" dirty="0"/>
              <a:t> 52 =  0011:0:100  </a:t>
            </a:r>
          </a:p>
          <a:p>
            <a:pPr lvl="1"/>
            <a:r>
              <a:rPr lang="en-US" dirty="0"/>
              <a:t>Bytes 48-55 loaded into cache index 0; Clean miss  (since replaced block was clean), previous block discarded</a:t>
            </a:r>
          </a:p>
          <a:p>
            <a:r>
              <a:rPr lang="en-US" dirty="0" err="1"/>
              <a:t>lw</a:t>
            </a:r>
            <a:r>
              <a:rPr lang="en-US" dirty="0"/>
              <a:t> 88 =  0101:1:000 </a:t>
            </a:r>
          </a:p>
          <a:p>
            <a:pPr lvl="1"/>
            <a:r>
              <a:rPr lang="en-US" dirty="0"/>
              <a:t>Bytes 88-95 loaded into cache index 1; Dirty miss (since replaced block was dirty); previous (dirty) contents written back to memory; block marked "clean“</a:t>
            </a:r>
          </a:p>
          <a:p>
            <a:r>
              <a:rPr lang="en-US" dirty="0" err="1"/>
              <a:t>lw</a:t>
            </a:r>
            <a:r>
              <a:rPr lang="en-US" dirty="0"/>
              <a:t> 0 = 0000:0:000 </a:t>
            </a:r>
          </a:p>
          <a:p>
            <a:pPr lvl="1"/>
            <a:r>
              <a:rPr lang="en-US" dirty="0"/>
              <a:t>Bytes 0-7 loaded into cache index 0. Clean miss; block marked “clean”</a:t>
            </a:r>
          </a:p>
          <a:p>
            <a:r>
              <a:rPr lang="en-US" dirty="0" err="1"/>
              <a:t>sw</a:t>
            </a:r>
            <a:r>
              <a:rPr lang="en-US" dirty="0"/>
              <a:t> 52 = 0011:0:100 </a:t>
            </a:r>
          </a:p>
          <a:p>
            <a:pPr lvl="1"/>
            <a:r>
              <a:rPr lang="en-US" dirty="0"/>
              <a:t>Bytes 48-55 loaded into cache index 0. Clean miss. bytes 52-55 modified; block marked "dirty". </a:t>
            </a:r>
          </a:p>
          <a:p>
            <a:r>
              <a:rPr lang="en-US" dirty="0" err="1"/>
              <a:t>lw</a:t>
            </a:r>
            <a:r>
              <a:rPr lang="en-US" dirty="0"/>
              <a:t> 68 = 0010:0:100 </a:t>
            </a:r>
          </a:p>
          <a:p>
            <a:pPr lvl="1"/>
            <a:r>
              <a:rPr lang="en-US" dirty="0"/>
              <a:t>Bytes 64-71 brought into cache index 0; Dirty miss; previous (dirty) contents written back to memory; block marked “clean”. </a:t>
            </a:r>
          </a:p>
          <a:p>
            <a:r>
              <a:rPr lang="en-US" dirty="0" err="1"/>
              <a:t>lw</a:t>
            </a:r>
            <a:r>
              <a:rPr lang="en-US" dirty="0"/>
              <a:t> 44 = 0010:1:100 </a:t>
            </a:r>
          </a:p>
          <a:p>
            <a:pPr lvl="1"/>
            <a:r>
              <a:rPr lang="en-US" dirty="0"/>
              <a:t>Bytes 40-47 loaded into cache index1; Clean miss; block marked "clean".</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0D8AF720-472F-4B50-80B7-CC002CB185FA}" type="slidenum">
              <a:rPr kumimoji="0" lang="en-US" altLang="zh-CN" sz="1200" b="0" i="0" u="none" strike="noStrike" kern="1200" cap="none" spc="0" normalizeH="0" baseline="0" noProof="0" smtClean="0">
                <a:ln>
                  <a:noFill/>
                </a:ln>
                <a:solidFill>
                  <a:srgbClr val="000000"/>
                </a:solidFill>
                <a:effectLst/>
                <a:uLnTx/>
                <a:uFillTx/>
                <a:latin typeface="Arial"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48</a:t>
            </a:fld>
            <a:endParaRPr kumimoji="0" lang="en-US" altLang="zh-CN" sz="1200" b="0" i="0" u="none" strike="noStrike" kern="1200" cap="none" spc="0" normalizeH="0" baseline="0" noProof="0">
              <a:ln>
                <a:noFill/>
              </a:ln>
              <a:solidFill>
                <a:srgbClr val="000000"/>
              </a:solidFill>
              <a:effectLst/>
              <a:uLnTx/>
              <a:uFillTx/>
              <a:latin typeface="Arial" charset="0"/>
              <a:ea typeface="宋体" panose="02010600030101010101" pitchFamily="2" charset="-122"/>
              <a:cs typeface="+mn-cs"/>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5266" name="Rectangle 2"/>
          <p:cNvSpPr>
            <a:spLocks noGrp="1" noRot="1" noChangeAspect="1" noChangeArrowheads="1" noTextEdit="1"/>
          </p:cNvSpPr>
          <p:nvPr>
            <p:ph type="sldImg"/>
          </p:nvPr>
        </p:nvSpPr>
        <p:spPr/>
      </p:sp>
      <p:sp>
        <p:nvSpPr>
          <p:cNvPr id="1675267" name="Rectangle 3"/>
          <p:cNvSpPr>
            <a:spLocks noGrp="1" noChangeArrowheads="1"/>
          </p:cNvSpPr>
          <p:nvPr>
            <p:ph type="body" idx="1"/>
          </p:nvPr>
        </p:nvSpPr>
        <p:spPr>
          <a:ln/>
        </p:spPr>
        <p:txBody>
          <a:bodyPr/>
          <a:lstStyle/>
          <a:p>
            <a:r>
              <a:rPr lang="en-US" dirty="0"/>
              <a:t>Reasonable write buffer depth (e.g., four or more words) and a memory capable of accepting writes at a rate that significantly exceeds the average write frequency means write buffer stalls are small</a:t>
            </a:r>
          </a:p>
        </p:txBody>
      </p:sp>
    </p:spTree>
    <p:extLst>
      <p:ext uri="{BB962C8B-B14F-4D97-AF65-F5344CB8AC3E}">
        <p14:creationId xmlns:p14="http://schemas.microsoft.com/office/powerpoint/2010/main" val="54947941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7314" name="Rectangle 2"/>
          <p:cNvSpPr>
            <a:spLocks noGrp="1" noRot="1" noChangeAspect="1" noChangeArrowheads="1" noTextEdit="1"/>
          </p:cNvSpPr>
          <p:nvPr>
            <p:ph type="sldImg"/>
          </p:nvPr>
        </p:nvSpPr>
        <p:spPr/>
      </p:sp>
      <p:sp>
        <p:nvSpPr>
          <p:cNvPr id="1677315" name="Rectangle 3"/>
          <p:cNvSpPr>
            <a:spLocks noGrp="1" noChangeArrowheads="1"/>
          </p:cNvSpPr>
          <p:nvPr>
            <p:ph type="body" idx="1"/>
          </p:nvPr>
        </p:nvSpPr>
        <p:spPr>
          <a:ln/>
        </p:spPr>
        <p:txBody>
          <a:bodyPr/>
          <a:lstStyle/>
          <a:p>
            <a:r>
              <a:rPr lang="en-US" dirty="0"/>
              <a:t>What if the </a:t>
            </a:r>
            <a:r>
              <a:rPr lang="en-US" dirty="0" err="1"/>
              <a:t>CPI</a:t>
            </a:r>
            <a:r>
              <a:rPr lang="en-US" baseline="-25000" dirty="0" err="1"/>
              <a:t>ideal</a:t>
            </a:r>
            <a:r>
              <a:rPr lang="en-US" dirty="0"/>
              <a:t> is reduced to 1?   </a:t>
            </a:r>
          </a:p>
          <a:p>
            <a:r>
              <a:rPr lang="en-US" dirty="0"/>
              <a:t>What if the D$ miss rate went up by 1%?  </a:t>
            </a:r>
          </a:p>
          <a:p>
            <a:endParaRPr lang="en-US" dirty="0"/>
          </a:p>
          <a:p>
            <a:r>
              <a:rPr lang="en-US" dirty="0"/>
              <a:t>For ideal CPI = 1, then </a:t>
            </a:r>
            <a:r>
              <a:rPr lang="en-US" dirty="0" err="1"/>
              <a:t>CPIstall</a:t>
            </a:r>
            <a:r>
              <a:rPr lang="en-US" dirty="0"/>
              <a:t> = 4.44 and the amount of execution time spent on memory stalls would have risen from 3.44/5.44 = 63% to 3.44/4.44 = 77%</a:t>
            </a:r>
          </a:p>
          <a:p>
            <a:r>
              <a:rPr lang="en-US" dirty="0"/>
              <a:t>For miss penalty of 200, memory stall cycles = 2%  200 + 36% x 4% x 200 = 6.88 so that </a:t>
            </a:r>
            <a:r>
              <a:rPr lang="en-US" dirty="0" err="1"/>
              <a:t>CPIstall</a:t>
            </a:r>
            <a:r>
              <a:rPr lang="en-US" dirty="0"/>
              <a:t> = 8.88</a:t>
            </a:r>
          </a:p>
          <a:p>
            <a:endParaRPr lang="en-US" dirty="0"/>
          </a:p>
          <a:p>
            <a:r>
              <a:rPr lang="en-US" dirty="0"/>
              <a:t>This assumes that hit time (so hit time is 1 cycle) is not a factor in determining cache performance.  A larger cache would have a longer access time (if a lower miss rate), meaning either a slower clock cycle or more stages in the pipeline for memory access.</a:t>
            </a:r>
          </a:p>
        </p:txBody>
      </p:sp>
    </p:spTree>
    <p:extLst>
      <p:ext uri="{BB962C8B-B14F-4D97-AF65-F5344CB8AC3E}">
        <p14:creationId xmlns:p14="http://schemas.microsoft.com/office/powerpoint/2010/main" val="27512738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indent="0">
              <a:lnSpc>
                <a:spcPct val="120000"/>
              </a:lnSpc>
              <a:spcBef>
                <a:spcPts val="0"/>
              </a:spcBef>
              <a:buNone/>
              <a:tabLst>
                <a:tab pos="801688" algn="l"/>
                <a:tab pos="1139825" algn="l"/>
                <a:tab pos="1541463" algn="l"/>
                <a:tab pos="4284663" algn="l"/>
              </a:tabLst>
            </a:pPr>
            <a:endParaRPr lang="en-GB" altLang="ko-KR" sz="1200" b="0" dirty="0">
              <a:latin typeface="Courier New" panose="02070309020205020404" pitchFamily="49" charset="0"/>
              <a:ea typeface="굴림" charset="0"/>
              <a:cs typeface="Courier New" panose="02070309020205020404" pitchFamily="49" charset="0"/>
            </a:endParaRPr>
          </a:p>
          <a:p>
            <a:pPr indent="0">
              <a:lnSpc>
                <a:spcPct val="120000"/>
              </a:lnSpc>
              <a:spcBef>
                <a:spcPts val="0"/>
              </a:spcBef>
              <a:buNone/>
              <a:tabLst>
                <a:tab pos="801688" algn="l"/>
                <a:tab pos="1139825" algn="l"/>
                <a:tab pos="1541463" algn="l"/>
                <a:tab pos="4284663" algn="l"/>
              </a:tabLst>
            </a:pPr>
            <a:r>
              <a:rPr lang="en-US" altLang="ko-KR" sz="1200" b="0" dirty="0">
                <a:latin typeface="Courier New" panose="02070309020205020404" pitchFamily="49" charset="0"/>
                <a:ea typeface="굴림" charset="0"/>
                <a:cs typeface="Courier New" panose="02070309020205020404" pitchFamily="49" charset="0"/>
              </a:rPr>
              <a:t>lock </a:t>
            </a:r>
            <a:r>
              <a:rPr lang="en-US" altLang="ko-KR" sz="1200" b="0" dirty="0" err="1">
                <a:latin typeface="Courier New" panose="02070309020205020404" pitchFamily="49" charset="0"/>
                <a:ea typeface="굴림" charset="0"/>
                <a:cs typeface="Courier New" panose="02070309020205020404" pitchFamily="49" charset="0"/>
              </a:rPr>
              <a:t>buf_lock</a:t>
            </a:r>
            <a:r>
              <a:rPr lang="en-US" altLang="ko-KR" sz="1200" b="0" dirty="0">
                <a:latin typeface="Courier New" panose="02070309020205020404" pitchFamily="49" charset="0"/>
                <a:ea typeface="굴림" charset="0"/>
                <a:cs typeface="Courier New" panose="02070309020205020404" pitchFamily="49" charset="0"/>
              </a:rPr>
              <a:t> = &lt;initially unlocked&gt;</a:t>
            </a:r>
          </a:p>
          <a:p>
            <a:pPr indent="0">
              <a:lnSpc>
                <a:spcPct val="120000"/>
              </a:lnSpc>
              <a:spcBef>
                <a:spcPts val="0"/>
              </a:spcBef>
              <a:buNone/>
              <a:tabLst>
                <a:tab pos="801688" algn="l"/>
                <a:tab pos="1139825" algn="l"/>
                <a:tab pos="1541463" algn="l"/>
                <a:tab pos="4284663" algn="l"/>
              </a:tabLst>
            </a:pPr>
            <a:r>
              <a:rPr lang="en-US" altLang="ko-KR" sz="1200" b="0" dirty="0">
                <a:solidFill>
                  <a:srgbClr val="FF0000"/>
                </a:solidFill>
                <a:latin typeface="Courier New" panose="02070309020205020404" pitchFamily="49" charset="0"/>
                <a:ea typeface="굴림" charset="0"/>
                <a:cs typeface="Courier New" panose="02070309020205020404" pitchFamily="49" charset="0"/>
              </a:rPr>
              <a:t>condition </a:t>
            </a:r>
            <a:r>
              <a:rPr lang="en-US" altLang="ko-KR" sz="1200" b="0" dirty="0" err="1">
                <a:solidFill>
                  <a:srgbClr val="FF0000"/>
                </a:solidFill>
                <a:latin typeface="Courier New" panose="02070309020205020404" pitchFamily="49" charset="0"/>
                <a:ea typeface="굴림" charset="0"/>
                <a:cs typeface="Courier New" panose="02070309020205020404" pitchFamily="49" charset="0"/>
              </a:rPr>
              <a:t>producer_CV</a:t>
            </a:r>
            <a:r>
              <a:rPr lang="en-US" altLang="ko-KR" sz="1200" b="0" dirty="0">
                <a:solidFill>
                  <a:srgbClr val="FF0000"/>
                </a:solidFill>
                <a:latin typeface="Courier New" panose="02070309020205020404" pitchFamily="49" charset="0"/>
                <a:ea typeface="굴림" charset="0"/>
                <a:cs typeface="Courier New" panose="02070309020205020404" pitchFamily="49" charset="0"/>
              </a:rPr>
              <a:t> </a:t>
            </a:r>
            <a:r>
              <a:rPr lang="en-US" altLang="ko-KR" sz="1200" b="0" dirty="0">
                <a:latin typeface="Courier New" panose="02070309020205020404" pitchFamily="49" charset="0"/>
                <a:ea typeface="굴림" charset="0"/>
                <a:cs typeface="Courier New" panose="02070309020205020404" pitchFamily="49" charset="0"/>
              </a:rPr>
              <a:t>= &lt;initially empty waiting queue&gt;</a:t>
            </a:r>
          </a:p>
          <a:p>
            <a:pPr indent="0">
              <a:lnSpc>
                <a:spcPct val="120000"/>
              </a:lnSpc>
              <a:spcBef>
                <a:spcPts val="0"/>
              </a:spcBef>
              <a:buNone/>
              <a:tabLst>
                <a:tab pos="801688" algn="l"/>
                <a:tab pos="1139825" algn="l"/>
                <a:tab pos="1541463" algn="l"/>
                <a:tab pos="4284663" algn="l"/>
              </a:tabLst>
            </a:pPr>
            <a:r>
              <a:rPr lang="en-US" altLang="ko-KR" sz="1200" b="0" dirty="0">
                <a:solidFill>
                  <a:srgbClr val="2A40E2"/>
                </a:solidFill>
                <a:latin typeface="Courier New" panose="02070309020205020404" pitchFamily="49" charset="0"/>
                <a:ea typeface="굴림" charset="0"/>
                <a:cs typeface="Courier New" panose="02070309020205020404" pitchFamily="49" charset="0"/>
              </a:rPr>
              <a:t>condition </a:t>
            </a:r>
            <a:r>
              <a:rPr lang="en-US" altLang="ko-KR" sz="1200" b="0" dirty="0" err="1">
                <a:solidFill>
                  <a:srgbClr val="2A40E2"/>
                </a:solidFill>
                <a:latin typeface="Courier New" panose="02070309020205020404" pitchFamily="49" charset="0"/>
                <a:ea typeface="굴림" charset="0"/>
                <a:cs typeface="Courier New" panose="02070309020205020404" pitchFamily="49" charset="0"/>
              </a:rPr>
              <a:t>consumer_CV</a:t>
            </a:r>
            <a:r>
              <a:rPr lang="en-US" altLang="ko-KR" sz="1200" b="0" dirty="0">
                <a:solidFill>
                  <a:srgbClr val="2A40E2"/>
                </a:solidFill>
                <a:latin typeface="Courier New" panose="02070309020205020404" pitchFamily="49" charset="0"/>
                <a:ea typeface="굴림" charset="0"/>
                <a:cs typeface="Courier New" panose="02070309020205020404" pitchFamily="49" charset="0"/>
              </a:rPr>
              <a:t> </a:t>
            </a:r>
            <a:r>
              <a:rPr lang="en-US" altLang="ko-KR" sz="1200" b="0" dirty="0">
                <a:latin typeface="Courier New" panose="02070309020205020404" pitchFamily="49" charset="0"/>
                <a:ea typeface="굴림" charset="0"/>
                <a:cs typeface="Courier New" panose="02070309020205020404" pitchFamily="49" charset="0"/>
              </a:rPr>
              <a:t>= &lt;initially empty waiting 	queue&gt;</a:t>
            </a:r>
          </a:p>
          <a:p>
            <a:endParaRPr lang="en-US" dirty="0"/>
          </a:p>
        </p:txBody>
      </p:sp>
      <p:sp>
        <p:nvSpPr>
          <p:cNvPr id="4" name="Slide Number Placeholder 3"/>
          <p:cNvSpPr>
            <a:spLocks noGrp="1"/>
          </p:cNvSpPr>
          <p:nvPr>
            <p:ph type="sldNum" sz="quarter" idx="5"/>
          </p:nvPr>
        </p:nvSpPr>
        <p:spPr/>
        <p:txBody>
          <a:bodyPr lIns="91414" tIns="45708" rIns="91414" bIns="45708"/>
          <a:lstStyle/>
          <a:p>
            <a:fld id="{BB7440CD-BA39-A148-AE3A-F33EF3E7FD39}" type="slidenum">
              <a:rPr lang="en-US" smtClean="0"/>
              <a:t>3</a:t>
            </a:fld>
            <a:endParaRPr lang="en-US"/>
          </a:p>
        </p:txBody>
      </p:sp>
    </p:spTree>
    <p:extLst>
      <p:ext uri="{BB962C8B-B14F-4D97-AF65-F5344CB8AC3E}">
        <p14:creationId xmlns:p14="http://schemas.microsoft.com/office/powerpoint/2010/main" val="36649125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81F005-03D5-8BC7-0A50-1592AA995DF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A50B277-3AB4-9751-B2A4-4F31BB17ED2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4C5AA7E-090F-D0BB-5889-725CD1984652}"/>
              </a:ext>
            </a:extLst>
          </p:cNvPr>
          <p:cNvSpPr>
            <a:spLocks noGrp="1"/>
          </p:cNvSpPr>
          <p:nvPr>
            <p:ph type="body" idx="1"/>
          </p:nvPr>
        </p:nvSpPr>
        <p:spPr/>
        <p:txBody>
          <a:bodyPr/>
          <a:lstStyle/>
          <a:p>
            <a:r>
              <a:rPr lang="en-GB" dirty="0"/>
              <a:t>Spurious wakeups usually happen because in between the time when the condition variable was </a:t>
            </a:r>
            <a:r>
              <a:rPr lang="en-GB" dirty="0" err="1"/>
              <a:t>signaled</a:t>
            </a:r>
            <a:r>
              <a:rPr lang="en-GB" dirty="0"/>
              <a:t> and when the awakened thread was finally able to run, another thread ran first and changed the condition again. In general, if multiple threads are awakened, the first one to run will find the condition satisfied, but the others may find the condition unsatisfied. In this way, there is a </a:t>
            </a:r>
            <a:r>
              <a:rPr lang="en-GB" dirty="0">
                <a:hlinkClick r:id="rId3" tooltip="Race condition"/>
              </a:rPr>
              <a:t>race condition</a:t>
            </a:r>
            <a:r>
              <a:rPr lang="en-GB" dirty="0"/>
              <a:t> between all the awakened threads. The first thread to run will win the race and find the condition satisfied, while the other threads will lose the race, and experience a spurious wakeup’</a:t>
            </a:r>
          </a:p>
          <a:p>
            <a:endParaRPr lang="en-GB" dirty="0"/>
          </a:p>
          <a:p>
            <a:pPr lvl="1"/>
            <a:endParaRPr lang="en-GB" sz="1800" b="0" kern="0" dirty="0"/>
          </a:p>
          <a:p>
            <a:endParaRPr lang="en-GB" sz="1800" b="0" kern="0" dirty="0"/>
          </a:p>
          <a:p>
            <a:r>
              <a:rPr lang="en-GB" sz="1800" b="0" kern="0" dirty="0"/>
              <a:t>Example Scenario</a:t>
            </a:r>
          </a:p>
          <a:p>
            <a:endParaRPr lang="en-GB" sz="1800" b="0" kern="0" dirty="0"/>
          </a:p>
          <a:p>
            <a:r>
              <a:rPr lang="en-GB" sz="1800" b="0" kern="0" dirty="0"/>
              <a:t>    The parent thread calls </a:t>
            </a:r>
            <a:r>
              <a:rPr lang="en-GB" sz="1800" b="0" kern="0" dirty="0" err="1"/>
              <a:t>thr_join</a:t>
            </a:r>
            <a:r>
              <a:rPr lang="en-GB" sz="1800" b="0" kern="0" dirty="0"/>
              <a:t>() and enters </a:t>
            </a:r>
            <a:r>
              <a:rPr lang="en-GB" sz="1800" b="0" kern="0" dirty="0" err="1"/>
              <a:t>pthread_cond_wait</a:t>
            </a:r>
            <a:r>
              <a:rPr lang="en-GB" sz="1800" b="0" kern="0" dirty="0"/>
              <a:t>.</a:t>
            </a:r>
          </a:p>
          <a:p>
            <a:r>
              <a:rPr lang="en-GB" sz="1800" b="0" kern="0" dirty="0"/>
              <a:t>    A spurious wakeup occurs, causing </a:t>
            </a:r>
            <a:r>
              <a:rPr lang="en-GB" sz="1800" b="0" kern="0" dirty="0" err="1"/>
              <a:t>pthread_cond_wait</a:t>
            </a:r>
            <a:r>
              <a:rPr lang="en-GB" sz="1800" b="0" kern="0" dirty="0"/>
              <a:t> to return prematurely.</a:t>
            </a:r>
          </a:p>
          <a:p>
            <a:r>
              <a:rPr lang="en-GB" sz="1800" b="0" kern="0" dirty="0"/>
              <a:t>    Since the condition (</a:t>
            </a:r>
            <a:r>
              <a:rPr lang="en-GB" sz="1800" b="0" kern="0" dirty="0" err="1"/>
              <a:t>child_done</a:t>
            </a:r>
            <a:r>
              <a:rPr lang="en-GB" sz="1800" b="0" kern="0" dirty="0"/>
              <a:t>) is only checked once with an if, the parent thread assumes it can proceed, even though the child has not yet called </a:t>
            </a:r>
            <a:r>
              <a:rPr lang="en-GB" sz="1800" b="0" kern="0" dirty="0" err="1"/>
              <a:t>thr_exit</a:t>
            </a:r>
            <a:r>
              <a:rPr lang="en-GB" sz="1800" b="0" kern="0" dirty="0"/>
              <a:t>() or set </a:t>
            </a:r>
            <a:r>
              <a:rPr lang="en-GB" sz="1800" b="0" kern="0" dirty="0" err="1"/>
              <a:t>child_done</a:t>
            </a:r>
            <a:r>
              <a:rPr lang="en-GB" sz="1800" b="0" kern="0" dirty="0"/>
              <a:t> = true.</a:t>
            </a:r>
          </a:p>
          <a:p>
            <a:endParaRPr lang="en-GB" sz="1800" b="0" kern="0" dirty="0"/>
          </a:p>
          <a:p>
            <a:endParaRPr lang="en-GB" sz="1800" b="0" kern="0" dirty="0"/>
          </a:p>
          <a:p>
            <a:endParaRPr lang="en-GB" sz="1800" b="0" kern="0" dirty="0"/>
          </a:p>
          <a:p>
            <a:pPr lvl="1"/>
            <a:r>
              <a:rPr lang="en-GB" sz="1600" b="0" kern="0" dirty="0"/>
              <a:t>The use of a loop around </a:t>
            </a:r>
            <a:r>
              <a:rPr lang="en-GB" sz="1600" b="0" kern="0" dirty="0" err="1"/>
              <a:t>pthread_cond_wait</a:t>
            </a:r>
            <a:r>
              <a:rPr lang="en-GB" sz="1600" b="0" kern="0" dirty="0"/>
              <a:t> ensures correctness in case of spurious wakeups.</a:t>
            </a:r>
          </a:p>
          <a:p>
            <a:endParaRPr lang="en-SE" dirty="0"/>
          </a:p>
        </p:txBody>
      </p:sp>
    </p:spTree>
    <p:extLst>
      <p:ext uri="{BB962C8B-B14F-4D97-AF65-F5344CB8AC3E}">
        <p14:creationId xmlns:p14="http://schemas.microsoft.com/office/powerpoint/2010/main" val="41943222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236C4D-8100-D9B4-0BFE-24E6F8A0A4B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33F0BE7-40CD-B33B-0B77-D118EC77998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948EA05-7241-BE1D-D101-A884D88C3870}"/>
              </a:ext>
            </a:extLst>
          </p:cNvPr>
          <p:cNvSpPr>
            <a:spLocks noGrp="1"/>
          </p:cNvSpPr>
          <p:nvPr>
            <p:ph type="body" idx="1"/>
          </p:nvPr>
        </p:nvSpPr>
        <p:spPr/>
        <p:txBody>
          <a:bodyPr/>
          <a:lstStyle/>
          <a:p>
            <a:r>
              <a:rPr lang="en-US" altLang="zh-CN" dirty="0"/>
              <a:t>For RM</a:t>
            </a:r>
          </a:p>
          <a:p>
            <a:pPr lvl="1"/>
            <a:r>
              <a:rPr lang="en-US" altLang="zh-CN" dirty="0"/>
              <a:t>Non Preemptive Protocol (NPP)</a:t>
            </a:r>
          </a:p>
          <a:p>
            <a:pPr lvl="1"/>
            <a:r>
              <a:rPr lang="en-US" altLang="zh-CN" dirty="0"/>
              <a:t>Highest Locker Priority (HLP)</a:t>
            </a:r>
          </a:p>
          <a:p>
            <a:pPr lvl="1"/>
            <a:r>
              <a:rPr lang="en-US" altLang="zh-CN" dirty="0"/>
              <a:t>Priority Inheritance (PIP)</a:t>
            </a:r>
          </a:p>
          <a:p>
            <a:pPr lvl="1"/>
            <a:r>
              <a:rPr lang="en-US" altLang="zh-CN" dirty="0"/>
              <a:t>Priority Ceiling (PCP)</a:t>
            </a:r>
          </a:p>
          <a:p>
            <a:r>
              <a:rPr lang="en-US" altLang="zh-CN" b="1" dirty="0"/>
              <a:t>Under EDF</a:t>
            </a:r>
          </a:p>
          <a:p>
            <a:pPr lvl="1"/>
            <a:r>
              <a:rPr lang="en-US" altLang="zh-CN" dirty="0"/>
              <a:t>Non Preemptive Protocol (NPP)</a:t>
            </a:r>
          </a:p>
          <a:p>
            <a:pPr lvl="1"/>
            <a:r>
              <a:rPr lang="en-US" altLang="zh-CN" dirty="0"/>
              <a:t>Dynamic Priority Inheritance (D-PIP)</a:t>
            </a:r>
          </a:p>
          <a:p>
            <a:pPr lvl="1"/>
            <a:r>
              <a:rPr lang="en-US" altLang="zh-CN" dirty="0"/>
              <a:t>Dynamic Priority Ceiling (D-PCP) </a:t>
            </a:r>
          </a:p>
          <a:p>
            <a:pPr lvl="1"/>
            <a:r>
              <a:rPr lang="en-US" altLang="zh-CN" dirty="0"/>
              <a:t>Stack Resource Policy (SRP) </a:t>
            </a:r>
          </a:p>
          <a:p>
            <a:pPr lvl="1"/>
            <a:r>
              <a:rPr lang="en-US" altLang="zh-CN" dirty="0"/>
              <a:t>We did not discuss D-PIP, D-PCP, SRP in class.</a:t>
            </a:r>
            <a:endParaRPr lang="zh-CN" altLang="en-US" dirty="0"/>
          </a:p>
          <a:p>
            <a:endParaRPr lang="en-SE" dirty="0"/>
          </a:p>
        </p:txBody>
      </p:sp>
    </p:spTree>
    <p:extLst>
      <p:ext uri="{BB962C8B-B14F-4D97-AF65-F5344CB8AC3E}">
        <p14:creationId xmlns:p14="http://schemas.microsoft.com/office/powerpoint/2010/main" val="36338453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Rectangle 7"/>
          <p:cNvSpPr>
            <a:spLocks noGrp="1" noChangeArrowheads="1"/>
          </p:cNvSpPr>
          <p:nvPr>
            <p:ph type="sldNum" sz="quarter" idx="5"/>
          </p:nvPr>
        </p:nvSpPr>
        <p:spPr>
          <a:noFill/>
        </p:spPr>
        <p:txBody>
          <a:bodyPr/>
          <a:lstStyle/>
          <a:p>
            <a:fld id="{D03167C2-4F37-4C7E-8C4C-0C932D916505}" type="slidenum">
              <a:rPr lang="en-US" altLang="zh-CN" smtClean="0"/>
              <a:pPr/>
              <a:t>23</a:t>
            </a:fld>
            <a:endParaRPr lang="en-US" altLang="zh-CN"/>
          </a:p>
        </p:txBody>
      </p:sp>
      <p:sp>
        <p:nvSpPr>
          <p:cNvPr id="235523" name="Rectangle 2"/>
          <p:cNvSpPr>
            <a:spLocks noGrp="1" noRot="1" noChangeAspect="1" noChangeArrowheads="1" noTextEdit="1"/>
          </p:cNvSpPr>
          <p:nvPr>
            <p:ph type="sldImg"/>
          </p:nvPr>
        </p:nvSpPr>
        <p:spPr>
          <a:ln/>
        </p:spPr>
      </p:sp>
      <p:sp>
        <p:nvSpPr>
          <p:cNvPr id="235524" name="Rectangle 3"/>
          <p:cNvSpPr>
            <a:spLocks noGrp="1" noChangeArrowheads="1"/>
          </p:cNvSpPr>
          <p:nvPr>
            <p:ph type="body" idx="1"/>
          </p:nvPr>
        </p:nvSpPr>
        <p:spPr>
          <a:noFill/>
          <a:ln/>
        </p:spPr>
        <p:txBody>
          <a:bodyPr/>
          <a:lstStyle/>
          <a:p>
            <a:pPr lvl="1" eaLnBrk="1" hangingPunct="1"/>
            <a:r>
              <a:rPr lang="en-US" altLang="zh-CN" b="1" i="1" dirty="0">
                <a:ea typeface="宋体" pitchFamily="2" charset="-122"/>
              </a:rPr>
              <a:t>dynamic and adaptive</a:t>
            </a:r>
            <a:r>
              <a:rPr lang="en-US" altLang="zh-CN" dirty="0">
                <a:ea typeface="宋体" pitchFamily="2" charset="-122"/>
              </a:rPr>
              <a:t>: there are possible problems with respect to timing, the use of shared resources and buffer over-or underflow</a:t>
            </a:r>
          </a:p>
          <a:p>
            <a:pPr lvl="1" eaLnBrk="1" hangingPunct="1"/>
            <a:r>
              <a:rPr lang="en-US" altLang="zh-CN" b="1" i="1" dirty="0">
                <a:ea typeface="宋体" pitchFamily="2" charset="-122"/>
              </a:rPr>
              <a:t>guarantees </a:t>
            </a:r>
            <a:r>
              <a:rPr lang="en-US" altLang="zh-CN" dirty="0">
                <a:ea typeface="宋体" pitchFamily="2" charset="-122"/>
              </a:rPr>
              <a:t>can be given either off-line (if bounds on the behavior of the environment are known) or during run-time</a:t>
            </a:r>
          </a:p>
          <a:p>
            <a:endParaRPr lang="zh-CN" altLang="zh-CN" dirty="0"/>
          </a:p>
        </p:txBody>
      </p:sp>
    </p:spTree>
    <p:extLst>
      <p:ext uri="{BB962C8B-B14F-4D97-AF65-F5344CB8AC3E}">
        <p14:creationId xmlns:p14="http://schemas.microsoft.com/office/powerpoint/2010/main" val="41114307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0" name="Rectangle 7"/>
          <p:cNvSpPr>
            <a:spLocks noGrp="1" noChangeArrowheads="1"/>
          </p:cNvSpPr>
          <p:nvPr>
            <p:ph type="sldNum" sz="quarter" idx="5"/>
          </p:nvPr>
        </p:nvSpPr>
        <p:spPr>
          <a:noFill/>
        </p:spPr>
        <p:txBody>
          <a:bodyPr/>
          <a:lstStyle/>
          <a:p>
            <a:fld id="{7BAA7910-A154-402D-94B1-37AE4957BD23}" type="slidenum">
              <a:rPr lang="en-US" altLang="zh-CN" smtClean="0"/>
              <a:pPr/>
              <a:t>24</a:t>
            </a:fld>
            <a:endParaRPr lang="en-US" altLang="zh-CN"/>
          </a:p>
        </p:txBody>
      </p:sp>
      <p:sp>
        <p:nvSpPr>
          <p:cNvPr id="237571" name="Rectangle 2"/>
          <p:cNvSpPr>
            <a:spLocks noGrp="1" noRot="1" noChangeAspect="1" noChangeArrowheads="1" noTextEdit="1"/>
          </p:cNvSpPr>
          <p:nvPr>
            <p:ph type="sldImg"/>
          </p:nvPr>
        </p:nvSpPr>
        <p:spPr>
          <a:ln/>
        </p:spPr>
      </p:sp>
      <p:sp>
        <p:nvSpPr>
          <p:cNvPr id="237572" name="Rectangle 3"/>
          <p:cNvSpPr>
            <a:spLocks noGrp="1" noChangeArrowheads="1"/>
          </p:cNvSpPr>
          <p:nvPr>
            <p:ph type="body" idx="1"/>
          </p:nvPr>
        </p:nvSpPr>
        <p:spPr>
          <a:noFill/>
          <a:ln/>
        </p:spPr>
        <p:txBody>
          <a:bodyPr/>
          <a:lstStyle/>
          <a:p>
            <a:pPr eaLnBrk="1" hangingPunct="1">
              <a:lnSpc>
                <a:spcPct val="90000"/>
              </a:lnSpc>
            </a:pPr>
            <a:r>
              <a:rPr lang="en-US" altLang="zh-CN" b="1" i="1" dirty="0">
                <a:ea typeface="宋体" pitchFamily="2" charset="-122"/>
              </a:rPr>
              <a:t>Principle</a:t>
            </a:r>
            <a:r>
              <a:rPr lang="en-US" altLang="zh-CN" dirty="0">
                <a:ea typeface="宋体" pitchFamily="2" charset="-122"/>
              </a:rPr>
              <a:t>:</a:t>
            </a:r>
          </a:p>
          <a:p>
            <a:pPr lvl="1" eaLnBrk="1" hangingPunct="1">
              <a:lnSpc>
                <a:spcPct val="90000"/>
              </a:lnSpc>
            </a:pPr>
            <a:r>
              <a:rPr lang="en-US" altLang="zh-CN" dirty="0">
                <a:ea typeface="宋体" pitchFamily="2" charset="-122"/>
              </a:rPr>
              <a:t>To each event, there is associated a corresponding process that will be executed.</a:t>
            </a:r>
          </a:p>
          <a:p>
            <a:pPr lvl="1" eaLnBrk="1" hangingPunct="1">
              <a:lnSpc>
                <a:spcPct val="90000"/>
              </a:lnSpc>
            </a:pPr>
            <a:r>
              <a:rPr lang="en-US" altLang="zh-CN" dirty="0">
                <a:ea typeface="宋体" pitchFamily="2" charset="-122"/>
              </a:rPr>
              <a:t>Events are emitted by (a) external interrupts and (b) by processes themselves.</a:t>
            </a:r>
          </a:p>
          <a:p>
            <a:pPr lvl="1" eaLnBrk="1" hangingPunct="1">
              <a:lnSpc>
                <a:spcPct val="90000"/>
              </a:lnSpc>
            </a:pPr>
            <a:r>
              <a:rPr lang="en-US" altLang="zh-CN" dirty="0">
                <a:ea typeface="宋体" pitchFamily="2" charset="-122"/>
              </a:rPr>
              <a:t>Events are collected in a queue; depending on the queuing discipline, an event is chosen for running.</a:t>
            </a:r>
          </a:p>
          <a:p>
            <a:pPr lvl="1" eaLnBrk="1" hangingPunct="1">
              <a:lnSpc>
                <a:spcPct val="90000"/>
              </a:lnSpc>
            </a:pPr>
            <a:r>
              <a:rPr lang="en-US" altLang="zh-CN" dirty="0">
                <a:ea typeface="宋体" pitchFamily="2" charset="-122"/>
              </a:rPr>
              <a:t>Processes can not be interrupted.</a:t>
            </a:r>
          </a:p>
          <a:p>
            <a:pPr eaLnBrk="1" hangingPunct="1">
              <a:lnSpc>
                <a:spcPct val="90000"/>
              </a:lnSpc>
            </a:pPr>
            <a:r>
              <a:rPr lang="en-US" altLang="zh-CN" b="1" i="1" dirty="0">
                <a:ea typeface="宋体" pitchFamily="2" charset="-122"/>
              </a:rPr>
              <a:t>Extensions</a:t>
            </a:r>
            <a:r>
              <a:rPr lang="en-US" altLang="zh-CN" dirty="0">
                <a:ea typeface="宋体" pitchFamily="2" charset="-122"/>
              </a:rPr>
              <a:t>:</a:t>
            </a:r>
          </a:p>
          <a:p>
            <a:pPr lvl="1" eaLnBrk="1" hangingPunct="1">
              <a:lnSpc>
                <a:spcPct val="90000"/>
              </a:lnSpc>
            </a:pPr>
            <a:r>
              <a:rPr lang="en-US" altLang="zh-CN" dirty="0">
                <a:ea typeface="宋体" pitchFamily="2" charset="-122"/>
              </a:rPr>
              <a:t>A background process can run (and preempted!) if the event queue is empty.</a:t>
            </a:r>
          </a:p>
          <a:p>
            <a:pPr lvl="1" eaLnBrk="1" hangingPunct="1">
              <a:lnSpc>
                <a:spcPct val="90000"/>
              </a:lnSpc>
            </a:pPr>
            <a:r>
              <a:rPr lang="en-US" altLang="zh-CN" dirty="0">
                <a:ea typeface="宋体" pitchFamily="2" charset="-122"/>
              </a:rPr>
              <a:t>Timed events enter the queue only after a time interval elapsed. This enables periodic instantiations for example.</a:t>
            </a:r>
          </a:p>
          <a:p>
            <a:pPr eaLnBrk="1" hangingPunct="1">
              <a:lnSpc>
                <a:spcPct val="90000"/>
              </a:lnSpc>
            </a:pPr>
            <a:endParaRPr lang="en-US" altLang="zh-CN" dirty="0">
              <a:ea typeface="宋体" pitchFamily="2" charset="-122"/>
            </a:endParaRPr>
          </a:p>
          <a:p>
            <a:endParaRPr lang="zh-CN" altLang="zh-CN" dirty="0"/>
          </a:p>
        </p:txBody>
      </p:sp>
    </p:spTree>
    <p:extLst>
      <p:ext uri="{BB962C8B-B14F-4D97-AF65-F5344CB8AC3E}">
        <p14:creationId xmlns:p14="http://schemas.microsoft.com/office/powerpoint/2010/main" val="27959811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Rectangle 7"/>
          <p:cNvSpPr>
            <a:spLocks noGrp="1" noChangeArrowheads="1"/>
          </p:cNvSpPr>
          <p:nvPr>
            <p:ph type="sldNum" sz="quarter" idx="5"/>
          </p:nvPr>
        </p:nvSpPr>
        <p:spPr>
          <a:noFill/>
        </p:spPr>
        <p:txBody>
          <a:bodyPr/>
          <a:lstStyle/>
          <a:p>
            <a:fld id="{0ED2C370-771B-46A2-88E6-BD22F144CA25}" type="slidenum">
              <a:rPr lang="en-US" altLang="zh-CN" smtClean="0"/>
              <a:pPr/>
              <a:t>25</a:t>
            </a:fld>
            <a:endParaRPr lang="en-US" altLang="zh-CN"/>
          </a:p>
        </p:txBody>
      </p:sp>
      <p:sp>
        <p:nvSpPr>
          <p:cNvPr id="239619" name="Rectangle 2"/>
          <p:cNvSpPr>
            <a:spLocks noGrp="1" noRot="1" noChangeAspect="1" noChangeArrowheads="1" noTextEdit="1"/>
          </p:cNvSpPr>
          <p:nvPr>
            <p:ph type="sldImg"/>
          </p:nvPr>
        </p:nvSpPr>
        <p:spPr>
          <a:ln/>
        </p:spPr>
      </p:sp>
      <p:sp>
        <p:nvSpPr>
          <p:cNvPr id="239620" name="Rectangle 3"/>
          <p:cNvSpPr>
            <a:spLocks noGrp="1" noChangeArrowheads="1"/>
          </p:cNvSpPr>
          <p:nvPr>
            <p:ph type="body" idx="1"/>
          </p:nvPr>
        </p:nvSpPr>
        <p:spPr>
          <a:noFill/>
          <a:ln/>
        </p:spPr>
        <p:txBody>
          <a:bodyPr/>
          <a:lstStyle/>
          <a:p>
            <a:endParaRPr lang="zh-CN" altLang="zh-CN"/>
          </a:p>
        </p:txBody>
      </p:sp>
    </p:spTree>
    <p:extLst>
      <p:ext uri="{BB962C8B-B14F-4D97-AF65-F5344CB8AC3E}">
        <p14:creationId xmlns:p14="http://schemas.microsoft.com/office/powerpoint/2010/main" val="36712897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2" name="Rectangle 7"/>
          <p:cNvSpPr>
            <a:spLocks noGrp="1" noChangeArrowheads="1"/>
          </p:cNvSpPr>
          <p:nvPr>
            <p:ph type="sldNum" sz="quarter" idx="5"/>
          </p:nvPr>
        </p:nvSpPr>
        <p:spPr>
          <a:noFill/>
        </p:spPr>
        <p:txBody>
          <a:bodyPr/>
          <a:lstStyle/>
          <a:p>
            <a:fld id="{3981607A-8E1F-4A5B-A8A1-57293B876B34}" type="slidenum">
              <a:rPr lang="en-US" altLang="zh-CN" smtClean="0"/>
              <a:pPr/>
              <a:t>26</a:t>
            </a:fld>
            <a:endParaRPr lang="en-US" altLang="zh-CN"/>
          </a:p>
        </p:txBody>
      </p:sp>
      <p:sp>
        <p:nvSpPr>
          <p:cNvPr id="240643" name="Rectangle 2"/>
          <p:cNvSpPr>
            <a:spLocks noGrp="1" noRot="1" noChangeAspect="1" noChangeArrowheads="1" noTextEdit="1"/>
          </p:cNvSpPr>
          <p:nvPr>
            <p:ph type="sldImg"/>
          </p:nvPr>
        </p:nvSpPr>
        <p:spPr>
          <a:ln/>
        </p:spPr>
      </p:sp>
      <p:sp>
        <p:nvSpPr>
          <p:cNvPr id="240644" name="Rectangle 3"/>
          <p:cNvSpPr>
            <a:spLocks noGrp="1" noChangeArrowheads="1"/>
          </p:cNvSpPr>
          <p:nvPr>
            <p:ph type="body" idx="1"/>
          </p:nvPr>
        </p:nvSpPr>
        <p:spPr>
          <a:noFill/>
          <a:ln/>
        </p:spPr>
        <p:txBody>
          <a:bodyPr/>
          <a:lstStyle/>
          <a:p>
            <a:endParaRPr lang="zh-CN" altLang="zh-CN"/>
          </a:p>
        </p:txBody>
      </p:sp>
    </p:spTree>
    <p:extLst>
      <p:ext uri="{BB962C8B-B14F-4D97-AF65-F5344CB8AC3E}">
        <p14:creationId xmlns:p14="http://schemas.microsoft.com/office/powerpoint/2010/main" val="3197167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showMasterPhAnim="0" type="title" preserve="1">
  <p:cSld name="Title Slide">
    <p:spTree>
      <p:nvGrpSpPr>
        <p:cNvPr id="1" name=""/>
        <p:cNvGrpSpPr/>
        <p:nvPr/>
      </p:nvGrpSpPr>
      <p:grpSpPr>
        <a:xfrm>
          <a:off x="0" y="0"/>
          <a:ext cx="0" cy="0"/>
          <a:chOff x="0" y="0"/>
          <a:chExt cx="0" cy="0"/>
        </a:xfrm>
      </p:grpSpPr>
      <p:sp>
        <p:nvSpPr>
          <p:cNvPr id="128002" name="Rectangle 2"/>
          <p:cNvSpPr>
            <a:spLocks noGrp="1" noChangeArrowheads="1"/>
          </p:cNvSpPr>
          <p:nvPr>
            <p:ph type="ctrTitle"/>
          </p:nvPr>
        </p:nvSpPr>
        <p:spPr>
          <a:xfrm>
            <a:off x="914400" y="2130426"/>
            <a:ext cx="10363200" cy="1470025"/>
          </a:xfrm>
        </p:spPr>
        <p:txBody>
          <a:bodyPr/>
          <a:lstStyle>
            <a:lvl1pPr>
              <a:defRPr sz="3600"/>
            </a:lvl1pPr>
          </a:lstStyle>
          <a:p>
            <a:pPr lvl="0"/>
            <a:r>
              <a:rPr lang="en-US" noProof="0"/>
              <a:t>Click to edit Master title style</a:t>
            </a:r>
          </a:p>
        </p:txBody>
      </p:sp>
      <p:sp>
        <p:nvSpPr>
          <p:cNvPr id="128003" name="Rectangle 3"/>
          <p:cNvSpPr>
            <a:spLocks noGrp="1" noChangeArrowheads="1"/>
          </p:cNvSpPr>
          <p:nvPr>
            <p:ph type="subTitle" idx="1"/>
          </p:nvPr>
        </p:nvSpPr>
        <p:spPr>
          <a:xfrm>
            <a:off x="1828800" y="3886200"/>
            <a:ext cx="8534400" cy="1752600"/>
          </a:xfrm>
        </p:spPr>
        <p:txBody>
          <a:bodyPr/>
          <a:lstStyle>
            <a:lvl1pPr marL="0" indent="0" algn="ctr">
              <a:buFontTx/>
              <a:buNone/>
              <a:defRPr/>
            </a:lvl1pPr>
          </a:lstStyle>
          <a:p>
            <a:pPr lvl="0"/>
            <a:r>
              <a:rPr lang="en-US" noProof="0"/>
              <a:t>Click to edit Master subtitle style</a:t>
            </a:r>
          </a:p>
        </p:txBody>
      </p:sp>
    </p:spTree>
    <p:extLst>
      <p:ext uri="{BB962C8B-B14F-4D97-AF65-F5344CB8AC3E}">
        <p14:creationId xmlns:p14="http://schemas.microsoft.com/office/powerpoint/2010/main" val="1030069191"/>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2211204"/>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37600" y="152400"/>
            <a:ext cx="26416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12800" y="152400"/>
            <a:ext cx="7721600" cy="5867400"/>
          </a:xfrm>
        </p:spPr>
        <p:txBody>
          <a:bodyPr vert="eaVe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29190270"/>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320800" y="152400"/>
            <a:ext cx="9550400" cy="533400"/>
          </a:xfrm>
        </p:spPr>
        <p:txBody>
          <a:bodyPr/>
          <a:lstStyle/>
          <a:p>
            <a:r>
              <a:rPr lang="en-US"/>
              <a:t>Click to edit Master title style</a:t>
            </a:r>
          </a:p>
        </p:txBody>
      </p:sp>
      <p:sp>
        <p:nvSpPr>
          <p:cNvPr id="3" name="Text Placeholder 2"/>
          <p:cNvSpPr>
            <a:spLocks noGrp="1"/>
          </p:cNvSpPr>
          <p:nvPr>
            <p:ph type="body" sz="half" idx="1"/>
          </p:nvPr>
        </p:nvSpPr>
        <p:spPr>
          <a:xfrm>
            <a:off x="812800" y="914400"/>
            <a:ext cx="5181600" cy="51054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914400"/>
            <a:ext cx="5181600" cy="51054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16928310"/>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tel og innhold">
    <p:spTree>
      <p:nvGrpSpPr>
        <p:cNvPr id="1" name=""/>
        <p:cNvGrpSpPr/>
        <p:nvPr/>
      </p:nvGrpSpPr>
      <p:grpSpPr>
        <a:xfrm>
          <a:off x="0" y="0"/>
          <a:ext cx="0" cy="0"/>
          <a:chOff x="0" y="0"/>
          <a:chExt cx="0" cy="0"/>
        </a:xfrm>
      </p:grpSpPr>
      <p:sp>
        <p:nvSpPr>
          <p:cNvPr id="5" name="Tittel 1">
            <a:extLst>
              <a:ext uri="{FF2B5EF4-FFF2-40B4-BE49-F238E27FC236}">
                <a16:creationId xmlns:a16="http://schemas.microsoft.com/office/drawing/2014/main" id="{A15C49A1-BC26-B840-8B82-5FC8C44A8183}"/>
              </a:ext>
            </a:extLst>
          </p:cNvPr>
          <p:cNvSpPr>
            <a:spLocks noGrp="1"/>
          </p:cNvSpPr>
          <p:nvPr>
            <p:ph type="title"/>
          </p:nvPr>
        </p:nvSpPr>
        <p:spPr>
          <a:xfrm>
            <a:off x="419449" y="274639"/>
            <a:ext cx="11336392" cy="646331"/>
          </a:xfrm>
        </p:spPr>
        <p:txBody>
          <a:bodyPr wrap="square" anchor="t" anchorCtr="0">
            <a:spAutoFit/>
          </a:bodyPr>
          <a:lstStyle/>
          <a:p>
            <a:r>
              <a:rPr lang="nb-NO"/>
              <a:t>Klikk for å redigere tittelstil</a:t>
            </a:r>
          </a:p>
        </p:txBody>
      </p:sp>
      <p:sp>
        <p:nvSpPr>
          <p:cNvPr id="6" name="Plassholder for innhold 2">
            <a:extLst>
              <a:ext uri="{FF2B5EF4-FFF2-40B4-BE49-F238E27FC236}">
                <a16:creationId xmlns:a16="http://schemas.microsoft.com/office/drawing/2014/main" id="{1DE0F04C-E32E-A34D-9B7C-4A11215E7ABC}"/>
              </a:ext>
            </a:extLst>
          </p:cNvPr>
          <p:cNvSpPr>
            <a:spLocks noGrp="1"/>
          </p:cNvSpPr>
          <p:nvPr>
            <p:ph idx="1"/>
          </p:nvPr>
        </p:nvSpPr>
        <p:spPr>
          <a:xfrm>
            <a:off x="419449" y="1073427"/>
            <a:ext cx="11336392" cy="5138531"/>
          </a:xfrm>
        </p:spPr>
        <p:txBody>
          <a:bodyPr/>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p>
        </p:txBody>
      </p:sp>
      <p:sp>
        <p:nvSpPr>
          <p:cNvPr id="3" name="灯片编号占位符 2">
            <a:extLst>
              <a:ext uri="{FF2B5EF4-FFF2-40B4-BE49-F238E27FC236}">
                <a16:creationId xmlns:a16="http://schemas.microsoft.com/office/drawing/2014/main" id="{82064659-2CA1-B4C5-59CA-AF504B0839DC}"/>
              </a:ext>
            </a:extLst>
          </p:cNvPr>
          <p:cNvSpPr>
            <a:spLocks noGrp="1"/>
          </p:cNvSpPr>
          <p:nvPr>
            <p:ph type="sldNum" sz="quarter" idx="11"/>
          </p:nvPr>
        </p:nvSpPr>
        <p:spPr>
          <a:xfrm>
            <a:off x="11606548" y="6501823"/>
            <a:ext cx="569288" cy="365125"/>
          </a:xfrm>
        </p:spPr>
        <p:txBody>
          <a:bodyPr/>
          <a:lstStyle>
            <a:lvl1pPr>
              <a:defRPr sz="1400" b="0"/>
            </a:lvl1pPr>
          </a:lstStyle>
          <a:p>
            <a:pPr algn="r"/>
            <a:fld id="{91853A39-49B3-554A-AE82-85611CEBD8E3}" type="slidenum">
              <a:rPr lang="nb-NO" smtClean="0">
                <a:latin typeface="Arial"/>
                <a:cs typeface="Arial"/>
              </a:rPr>
              <a:pPr algn="r"/>
              <a:t>‹#›</a:t>
            </a:fld>
            <a:endParaRPr lang="nb-NO" dirty="0">
              <a:latin typeface="Arial"/>
              <a:cs typeface="Arial"/>
            </a:endParaRPr>
          </a:p>
        </p:txBody>
      </p:sp>
    </p:spTree>
    <p:extLst>
      <p:ext uri="{BB962C8B-B14F-4D97-AF65-F5344CB8AC3E}">
        <p14:creationId xmlns:p14="http://schemas.microsoft.com/office/powerpoint/2010/main" val="198787406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Ref idx="1001">
        <a:schemeClr val="bg1"/>
      </p:bgRef>
    </p:bg>
    <p:spTree>
      <p:nvGrpSpPr>
        <p:cNvPr id="1" name=""/>
        <p:cNvGrpSpPr/>
        <p:nvPr/>
      </p:nvGrpSpPr>
      <p:grpSpPr>
        <a:xfrm>
          <a:off x="0" y="0"/>
          <a:ext cx="0" cy="0"/>
          <a:chOff x="0" y="0"/>
          <a:chExt cx="0" cy="0"/>
        </a:xfrm>
      </p:grpSpPr>
      <p:sp>
        <p:nvSpPr>
          <p:cNvPr id="4" name="Rectangle 2"/>
          <p:cNvSpPr>
            <a:spLocks noChangeArrowheads="1"/>
          </p:cNvSpPr>
          <p:nvPr/>
        </p:nvSpPr>
        <p:spPr bwMode="auto">
          <a:xfrm>
            <a:off x="508000" y="990600"/>
            <a:ext cx="101600" cy="5105400"/>
          </a:xfrm>
          <a:prstGeom prst="rect">
            <a:avLst/>
          </a:prstGeom>
          <a:solidFill>
            <a:schemeClr val="bg2"/>
          </a:solidFill>
          <a:ln w="12700">
            <a:noFill/>
            <a:miter lim="800000"/>
            <a:headEnd/>
            <a:tailEnd/>
          </a:ln>
          <a:effectLst/>
        </p:spPr>
        <p:txBody>
          <a:bodyPr wrap="none" anchor="ctr"/>
          <a:lstStyle/>
          <a:p>
            <a:pPr eaLnBrk="1" hangingPunct="1">
              <a:defRPr/>
            </a:pPr>
            <a:endParaRPr lang="zh-CN" altLang="zh-CN" sz="2400">
              <a:solidFill>
                <a:srgbClr val="000000"/>
              </a:solidFill>
              <a:ea typeface="宋体" charset="-122"/>
            </a:endParaRPr>
          </a:p>
        </p:txBody>
      </p:sp>
      <p:grpSp>
        <p:nvGrpSpPr>
          <p:cNvPr id="2" name="Group 8"/>
          <p:cNvGrpSpPr>
            <a:grpSpLocks/>
          </p:cNvGrpSpPr>
          <p:nvPr/>
        </p:nvGrpSpPr>
        <p:grpSpPr bwMode="auto">
          <a:xfrm>
            <a:off x="508001" y="304800"/>
            <a:ext cx="11188700" cy="5791200"/>
            <a:chOff x="240" y="192"/>
            <a:chExt cx="5286" cy="3648"/>
          </a:xfrm>
        </p:grpSpPr>
        <p:sp>
          <p:nvSpPr>
            <p:cNvPr id="6" name="Rectangle 9"/>
            <p:cNvSpPr>
              <a:spLocks noChangeArrowheads="1"/>
            </p:cNvSpPr>
            <p:nvPr/>
          </p:nvSpPr>
          <p:spPr bwMode="auto">
            <a:xfrm flipV="1">
              <a:off x="5236" y="192"/>
              <a:ext cx="288" cy="288"/>
            </a:xfrm>
            <a:prstGeom prst="rect">
              <a:avLst/>
            </a:prstGeom>
            <a:solidFill>
              <a:schemeClr val="bg2"/>
            </a:solidFill>
            <a:ln w="12700">
              <a:solidFill>
                <a:schemeClr val="tx1"/>
              </a:solidFill>
              <a:miter lim="800000"/>
              <a:headEnd/>
              <a:tailEnd/>
            </a:ln>
            <a:effectLst/>
          </p:spPr>
          <p:txBody>
            <a:bodyPr rot="10800000" wrap="none" anchor="ctr"/>
            <a:lstStyle/>
            <a:p>
              <a:pPr eaLnBrk="1" hangingPunct="1">
                <a:defRPr/>
              </a:pPr>
              <a:endParaRPr lang="zh-CN" altLang="zh-CN" sz="2400">
                <a:solidFill>
                  <a:srgbClr val="000000"/>
                </a:solidFill>
                <a:ea typeface="宋体" charset="-122"/>
              </a:endParaRPr>
            </a:p>
          </p:txBody>
        </p:sp>
        <p:sp>
          <p:nvSpPr>
            <p:cNvPr id="7" name="Rectangle 10"/>
            <p:cNvSpPr>
              <a:spLocks noChangeArrowheads="1"/>
            </p:cNvSpPr>
            <p:nvPr/>
          </p:nvSpPr>
          <p:spPr bwMode="auto">
            <a:xfrm flipV="1">
              <a:off x="240" y="192"/>
              <a:ext cx="5004" cy="288"/>
            </a:xfrm>
            <a:prstGeom prst="rect">
              <a:avLst/>
            </a:prstGeom>
            <a:solidFill>
              <a:schemeClr val="accent2"/>
            </a:solidFill>
            <a:ln w="12700">
              <a:solidFill>
                <a:schemeClr val="tx1"/>
              </a:solidFill>
              <a:miter lim="800000"/>
              <a:headEnd/>
              <a:tailEnd/>
            </a:ln>
            <a:effectLst/>
          </p:spPr>
          <p:txBody>
            <a:bodyPr wrap="none" anchor="ctr"/>
            <a:lstStyle/>
            <a:p>
              <a:pPr eaLnBrk="1" hangingPunct="1">
                <a:defRPr/>
              </a:pPr>
              <a:endParaRPr lang="zh-CN" altLang="zh-CN" sz="2400">
                <a:solidFill>
                  <a:srgbClr val="000000"/>
                </a:solidFill>
                <a:ea typeface="宋体" charset="-122"/>
              </a:endParaRPr>
            </a:p>
          </p:txBody>
        </p:sp>
        <p:sp>
          <p:nvSpPr>
            <p:cNvPr id="8" name="Rectangle 11"/>
            <p:cNvSpPr>
              <a:spLocks noChangeArrowheads="1"/>
            </p:cNvSpPr>
            <p:nvPr/>
          </p:nvSpPr>
          <p:spPr bwMode="auto">
            <a:xfrm flipV="1">
              <a:off x="240" y="480"/>
              <a:ext cx="5004" cy="144"/>
            </a:xfrm>
            <a:prstGeom prst="rect">
              <a:avLst/>
            </a:prstGeom>
            <a:solidFill>
              <a:schemeClr val="bg2"/>
            </a:solidFill>
            <a:ln w="12700">
              <a:solidFill>
                <a:schemeClr val="tx1"/>
              </a:solidFill>
              <a:miter lim="800000"/>
              <a:headEnd/>
              <a:tailEnd/>
            </a:ln>
            <a:effectLst/>
          </p:spPr>
          <p:txBody>
            <a:bodyPr rot="10800000" wrap="none" anchor="ctr"/>
            <a:lstStyle/>
            <a:p>
              <a:pPr eaLnBrk="1" hangingPunct="1">
                <a:defRPr/>
              </a:pPr>
              <a:endParaRPr lang="zh-CN" altLang="zh-CN" sz="2400">
                <a:solidFill>
                  <a:srgbClr val="000000"/>
                </a:solidFill>
                <a:ea typeface="宋体" charset="-122"/>
              </a:endParaRPr>
            </a:p>
          </p:txBody>
        </p:sp>
        <p:sp>
          <p:nvSpPr>
            <p:cNvPr id="9" name="Rectangle 12"/>
            <p:cNvSpPr>
              <a:spLocks noChangeArrowheads="1"/>
            </p:cNvSpPr>
            <p:nvPr/>
          </p:nvSpPr>
          <p:spPr bwMode="auto">
            <a:xfrm flipV="1">
              <a:off x="5242" y="480"/>
              <a:ext cx="282" cy="144"/>
            </a:xfrm>
            <a:prstGeom prst="rect">
              <a:avLst/>
            </a:prstGeom>
            <a:solidFill>
              <a:schemeClr val="accent2"/>
            </a:solidFill>
            <a:ln w="12700">
              <a:solidFill>
                <a:schemeClr val="tx1"/>
              </a:solidFill>
              <a:miter lim="800000"/>
              <a:headEnd/>
              <a:tailEnd/>
            </a:ln>
            <a:effectLst/>
          </p:spPr>
          <p:txBody>
            <a:bodyPr wrap="none" anchor="ctr"/>
            <a:lstStyle/>
            <a:p>
              <a:pPr eaLnBrk="1" hangingPunct="1">
                <a:defRPr/>
              </a:pPr>
              <a:endParaRPr lang="zh-CN" altLang="zh-CN" sz="2400">
                <a:solidFill>
                  <a:srgbClr val="000000"/>
                </a:solidFill>
                <a:ea typeface="宋体" charset="-122"/>
              </a:endParaRPr>
            </a:p>
          </p:txBody>
        </p:sp>
        <p:sp>
          <p:nvSpPr>
            <p:cNvPr id="10" name="Line 13"/>
            <p:cNvSpPr>
              <a:spLocks noChangeShapeType="1"/>
            </p:cNvSpPr>
            <p:nvPr/>
          </p:nvSpPr>
          <p:spPr bwMode="auto">
            <a:xfrm flipH="1">
              <a:off x="480" y="2256"/>
              <a:ext cx="4848" cy="0"/>
            </a:xfrm>
            <a:prstGeom prst="line">
              <a:avLst/>
            </a:prstGeom>
            <a:noFill/>
            <a:ln w="12700">
              <a:solidFill>
                <a:schemeClr val="tx1"/>
              </a:solidFill>
              <a:round/>
              <a:headEnd/>
              <a:tailEnd/>
            </a:ln>
            <a:effectLst/>
          </p:spPr>
          <p:txBody>
            <a:bodyPr/>
            <a:lstStyle/>
            <a:p>
              <a:pPr>
                <a:defRPr/>
              </a:pPr>
              <a:endParaRPr lang="en-CA" dirty="0">
                <a:solidFill>
                  <a:srgbClr val="000000"/>
                </a:solidFill>
              </a:endParaRPr>
            </a:p>
          </p:txBody>
        </p:sp>
        <p:sp>
          <p:nvSpPr>
            <p:cNvPr id="11" name="Rectangle 14"/>
            <p:cNvSpPr>
              <a:spLocks noChangeArrowheads="1"/>
            </p:cNvSpPr>
            <p:nvPr/>
          </p:nvSpPr>
          <p:spPr bwMode="auto">
            <a:xfrm>
              <a:off x="240" y="192"/>
              <a:ext cx="5286" cy="3648"/>
            </a:xfrm>
            <a:prstGeom prst="rect">
              <a:avLst/>
            </a:prstGeom>
            <a:noFill/>
            <a:ln w="12700">
              <a:solidFill>
                <a:schemeClr val="tx1"/>
              </a:solidFill>
              <a:miter lim="800000"/>
              <a:headEnd/>
              <a:tailEnd/>
            </a:ln>
            <a:effectLst/>
          </p:spPr>
          <p:txBody>
            <a:bodyPr wrap="none" anchor="ctr"/>
            <a:lstStyle/>
            <a:p>
              <a:pPr eaLnBrk="1" hangingPunct="1">
                <a:defRPr/>
              </a:pPr>
              <a:endParaRPr lang="zh-CN" altLang="zh-CN" sz="2400">
                <a:solidFill>
                  <a:srgbClr val="000000"/>
                </a:solidFill>
                <a:ea typeface="宋体" charset="-122"/>
              </a:endParaRPr>
            </a:p>
          </p:txBody>
        </p:sp>
      </p:grpSp>
      <p:sp>
        <p:nvSpPr>
          <p:cNvPr id="106499" name="Rectangle 3"/>
          <p:cNvSpPr>
            <a:spLocks noGrp="1" noChangeArrowheads="1"/>
          </p:cNvSpPr>
          <p:nvPr>
            <p:ph type="ctrTitle"/>
          </p:nvPr>
        </p:nvSpPr>
        <p:spPr>
          <a:xfrm>
            <a:off x="1016000" y="1371600"/>
            <a:ext cx="10261600" cy="2057400"/>
          </a:xfrm>
        </p:spPr>
        <p:txBody>
          <a:bodyPr/>
          <a:lstStyle>
            <a:lvl1pPr>
              <a:defRPr sz="5400"/>
            </a:lvl1pPr>
          </a:lstStyle>
          <a:p>
            <a:r>
              <a:rPr lang="zh-CN" altLang="en-US"/>
              <a:t>单击此处编辑母版标题样式</a:t>
            </a:r>
            <a:endParaRPr lang="en-US"/>
          </a:p>
        </p:txBody>
      </p:sp>
      <p:sp>
        <p:nvSpPr>
          <p:cNvPr id="106500" name="Rectangle 4"/>
          <p:cNvSpPr>
            <a:spLocks noGrp="1" noChangeArrowheads="1"/>
          </p:cNvSpPr>
          <p:nvPr>
            <p:ph type="subTitle" idx="1"/>
          </p:nvPr>
        </p:nvSpPr>
        <p:spPr>
          <a:xfrm>
            <a:off x="1016000" y="3765550"/>
            <a:ext cx="10261600" cy="2057400"/>
          </a:xfrm>
        </p:spPr>
        <p:txBody>
          <a:bodyPr/>
          <a:lstStyle>
            <a:lvl1pPr marL="0" indent="0">
              <a:buFont typeface="Wingdings" pitchFamily="2" charset="2"/>
              <a:buNone/>
              <a:defRPr sz="2800"/>
            </a:lvl1pPr>
          </a:lstStyle>
          <a:p>
            <a:r>
              <a:rPr lang="zh-CN" altLang="en-US"/>
              <a:t>单击此处编辑母版副标题样式</a:t>
            </a:r>
            <a:endParaRPr lang="en-US"/>
          </a:p>
        </p:txBody>
      </p:sp>
      <p:sp>
        <p:nvSpPr>
          <p:cNvPr id="12" name="Rectangle 7"/>
          <p:cNvSpPr>
            <a:spLocks noGrp="1" noChangeArrowheads="1"/>
          </p:cNvSpPr>
          <p:nvPr>
            <p:ph type="sldNum" sz="quarter" idx="10"/>
          </p:nvPr>
        </p:nvSpPr>
        <p:spPr>
          <a:xfrm>
            <a:off x="8737600" y="6248400"/>
            <a:ext cx="2844800" cy="457200"/>
          </a:xfrm>
        </p:spPr>
        <p:txBody>
          <a:bodyPr/>
          <a:lstStyle>
            <a:lvl1pPr>
              <a:defRPr b="1"/>
            </a:lvl1pPr>
          </a:lstStyle>
          <a:p>
            <a:pPr>
              <a:defRPr/>
            </a:pPr>
            <a:fld id="{A7001400-CCB5-49C7-86C1-55EFA1C37CF1}" type="slidenum">
              <a:rPr lang="en-US" altLang="zh-CN">
                <a:solidFill>
                  <a:srgbClr val="000000"/>
                </a:solidFill>
              </a:rPr>
              <a:pPr>
                <a:defRPr/>
              </a:pPr>
              <a:t>‹#›</a:t>
            </a:fld>
            <a:endParaRPr lang="en-US" altLang="zh-CN">
              <a:solidFill>
                <a:srgbClr val="000000"/>
              </a:solidFill>
            </a:endParaRPr>
          </a:p>
        </p:txBody>
      </p:sp>
      <p:sp>
        <p:nvSpPr>
          <p:cNvPr id="13" name="Rectangle 4"/>
          <p:cNvSpPr>
            <a:spLocks noGrp="1" noChangeArrowheads="1"/>
          </p:cNvSpPr>
          <p:nvPr>
            <p:ph type="dt" sz="half" idx="11"/>
          </p:nvPr>
        </p:nvSpPr>
        <p:spPr>
          <a:xfrm>
            <a:off x="609600" y="6248400"/>
            <a:ext cx="5852584" cy="457200"/>
          </a:xfrm>
        </p:spPr>
        <p:txBody>
          <a:bodyPr/>
          <a:lstStyle>
            <a:lvl1pPr>
              <a:defRPr/>
            </a:lvl1pPr>
          </a:lstStyle>
          <a:p>
            <a:pPr>
              <a:defRPr/>
            </a:pPr>
            <a:r>
              <a:rPr lang="en-US">
                <a:solidFill>
                  <a:srgbClr val="000000"/>
                </a:solidFill>
              </a:rPr>
              <a:t> © </a:t>
            </a:r>
            <a:r>
              <a:rPr lang="en-US" err="1">
                <a:solidFill>
                  <a:srgbClr val="000000"/>
                </a:solidFill>
              </a:rPr>
              <a:t>Zonghua</a:t>
            </a:r>
            <a:r>
              <a:rPr lang="en-US">
                <a:solidFill>
                  <a:srgbClr val="000000"/>
                </a:solidFill>
              </a:rPr>
              <a:t> </a:t>
            </a:r>
            <a:r>
              <a:rPr lang="en-US" err="1">
                <a:solidFill>
                  <a:srgbClr val="000000"/>
                </a:solidFill>
              </a:rPr>
              <a:t>Gu</a:t>
            </a:r>
            <a:r>
              <a:rPr lang="en-US">
                <a:solidFill>
                  <a:srgbClr val="000000"/>
                </a:solidFill>
              </a:rPr>
              <a:t>, CMPT 300, Fall 2011 </a:t>
            </a:r>
          </a:p>
        </p:txBody>
      </p:sp>
    </p:spTree>
    <p:extLst>
      <p:ext uri="{BB962C8B-B14F-4D97-AF65-F5344CB8AC3E}">
        <p14:creationId xmlns:p14="http://schemas.microsoft.com/office/powerpoint/2010/main" val="3036485695"/>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标题和内容">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CA"/>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CA"/>
          </a:p>
        </p:txBody>
      </p:sp>
      <p:sp>
        <p:nvSpPr>
          <p:cNvPr id="4" name="Rectangle 4"/>
          <p:cNvSpPr>
            <a:spLocks noGrp="1" noChangeArrowheads="1"/>
          </p:cNvSpPr>
          <p:nvPr>
            <p:ph type="dt" sz="half" idx="10"/>
          </p:nvPr>
        </p:nvSpPr>
        <p:spPr>
          <a:xfrm>
            <a:off x="609600" y="6248400"/>
            <a:ext cx="5852584" cy="457200"/>
          </a:xfrm>
        </p:spPr>
        <p:txBody>
          <a:bodyPr/>
          <a:lstStyle>
            <a:lvl1pPr>
              <a:defRPr/>
            </a:lvl1pPr>
          </a:lstStyle>
          <a:p>
            <a:pPr>
              <a:defRPr/>
            </a:pPr>
            <a:r>
              <a:rPr lang="en-US">
                <a:solidFill>
                  <a:srgbClr val="000000"/>
                </a:solidFill>
              </a:rPr>
              <a:t> © </a:t>
            </a:r>
            <a:r>
              <a:rPr lang="en-US" err="1">
                <a:solidFill>
                  <a:srgbClr val="000000"/>
                </a:solidFill>
              </a:rPr>
              <a:t>Zonghua</a:t>
            </a:r>
            <a:r>
              <a:rPr lang="en-US">
                <a:solidFill>
                  <a:srgbClr val="000000"/>
                </a:solidFill>
              </a:rPr>
              <a:t> </a:t>
            </a:r>
            <a:r>
              <a:rPr lang="en-US" err="1">
                <a:solidFill>
                  <a:srgbClr val="000000"/>
                </a:solidFill>
              </a:rPr>
              <a:t>Gu</a:t>
            </a:r>
            <a:r>
              <a:rPr lang="en-US">
                <a:solidFill>
                  <a:srgbClr val="000000"/>
                </a:solidFill>
              </a:rPr>
              <a:t>, CMPT 300, Fall 2011 </a:t>
            </a:r>
          </a:p>
        </p:txBody>
      </p:sp>
      <p:sp>
        <p:nvSpPr>
          <p:cNvPr id="5" name="Rectangle 6"/>
          <p:cNvSpPr>
            <a:spLocks noGrp="1" noChangeArrowheads="1"/>
          </p:cNvSpPr>
          <p:nvPr>
            <p:ph type="sldNum" sz="quarter" idx="11"/>
          </p:nvPr>
        </p:nvSpPr>
        <p:spPr/>
        <p:txBody>
          <a:bodyPr/>
          <a:lstStyle>
            <a:lvl1pPr>
              <a:defRPr/>
            </a:lvl1pPr>
          </a:lstStyle>
          <a:p>
            <a:pPr>
              <a:defRPr/>
            </a:pPr>
            <a:fld id="{1C8ACC4A-4AD7-4A58-AE8C-95CF4519BD60}"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548796448"/>
      </p:ext>
    </p:extLst>
  </p:cSld>
  <p:clrMapOvr>
    <a:overrideClrMapping bg1="lt1" tx1="dk1" bg2="lt2" tx2="dk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节标题">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zh-CN" altLang="en-US"/>
              <a:t>单击此处编辑母版标题样式</a:t>
            </a:r>
            <a:endParaRPr lang="en-CA"/>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6"/>
          <p:cNvSpPr>
            <a:spLocks noGrp="1" noChangeArrowheads="1"/>
          </p:cNvSpPr>
          <p:nvPr>
            <p:ph type="sldNum" sz="quarter" idx="10"/>
          </p:nvPr>
        </p:nvSpPr>
        <p:spPr/>
        <p:txBody>
          <a:bodyPr/>
          <a:lstStyle>
            <a:lvl1pPr>
              <a:defRPr/>
            </a:lvl1pPr>
          </a:lstStyle>
          <a:p>
            <a:pPr>
              <a:defRPr/>
            </a:pPr>
            <a:fld id="{50B91B79-06CD-4EFB-894E-391AB38BFA3E}" type="slidenum">
              <a:rPr lang="en-US" altLang="zh-CN">
                <a:solidFill>
                  <a:srgbClr val="000000"/>
                </a:solidFill>
              </a:rPr>
              <a:pPr>
                <a:defRPr/>
              </a:pPr>
              <a:t>‹#›</a:t>
            </a:fld>
            <a:endParaRPr lang="en-US" altLang="zh-CN">
              <a:solidFill>
                <a:srgbClr val="000000"/>
              </a:solidFill>
            </a:endParaRPr>
          </a:p>
        </p:txBody>
      </p:sp>
      <p:sp>
        <p:nvSpPr>
          <p:cNvPr id="5" name="Rectangle 4"/>
          <p:cNvSpPr>
            <a:spLocks noGrp="1" noChangeArrowheads="1"/>
          </p:cNvSpPr>
          <p:nvPr>
            <p:ph type="dt" sz="half" idx="11"/>
          </p:nvPr>
        </p:nvSpPr>
        <p:spPr>
          <a:xfrm>
            <a:off x="609600" y="6248400"/>
            <a:ext cx="5852584" cy="457200"/>
          </a:xfrm>
        </p:spPr>
        <p:txBody>
          <a:bodyPr/>
          <a:lstStyle>
            <a:lvl1pPr>
              <a:defRPr/>
            </a:lvl1pPr>
          </a:lstStyle>
          <a:p>
            <a:pPr>
              <a:defRPr/>
            </a:pPr>
            <a:r>
              <a:rPr lang="en-US">
                <a:solidFill>
                  <a:srgbClr val="000000"/>
                </a:solidFill>
              </a:rPr>
              <a:t> © </a:t>
            </a:r>
            <a:r>
              <a:rPr lang="en-US" err="1">
                <a:solidFill>
                  <a:srgbClr val="000000"/>
                </a:solidFill>
              </a:rPr>
              <a:t>Zonghua</a:t>
            </a:r>
            <a:r>
              <a:rPr lang="en-US">
                <a:solidFill>
                  <a:srgbClr val="000000"/>
                </a:solidFill>
              </a:rPr>
              <a:t> </a:t>
            </a:r>
            <a:r>
              <a:rPr lang="en-US" err="1">
                <a:solidFill>
                  <a:srgbClr val="000000"/>
                </a:solidFill>
              </a:rPr>
              <a:t>Gu</a:t>
            </a:r>
            <a:r>
              <a:rPr lang="en-US">
                <a:solidFill>
                  <a:srgbClr val="000000"/>
                </a:solidFill>
              </a:rPr>
              <a:t>, CMPT 300, Fall 2011 </a:t>
            </a:r>
          </a:p>
        </p:txBody>
      </p:sp>
    </p:spTree>
    <p:extLst>
      <p:ext uri="{BB962C8B-B14F-4D97-AF65-F5344CB8AC3E}">
        <p14:creationId xmlns:p14="http://schemas.microsoft.com/office/powerpoint/2010/main" val="1146859758"/>
      </p:ext>
    </p:extLst>
  </p:cSld>
  <p:clrMapOvr>
    <a:overrideClrMapping bg1="lt1" tx1="dk1" bg2="lt2" tx2="dk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两栏内容">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CA"/>
          </a:p>
        </p:txBody>
      </p:sp>
      <p:sp>
        <p:nvSpPr>
          <p:cNvPr id="3" name="Content Placeholder 2"/>
          <p:cNvSpPr>
            <a:spLocks noGrp="1"/>
          </p:cNvSpPr>
          <p:nvPr>
            <p:ph sz="half" idx="1"/>
          </p:nvPr>
        </p:nvSpPr>
        <p:spPr>
          <a:xfrm>
            <a:off x="609600" y="1917700"/>
            <a:ext cx="5435600" cy="43021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CA"/>
          </a:p>
        </p:txBody>
      </p:sp>
      <p:sp>
        <p:nvSpPr>
          <p:cNvPr id="4" name="Content Placeholder 3"/>
          <p:cNvSpPr>
            <a:spLocks noGrp="1"/>
          </p:cNvSpPr>
          <p:nvPr>
            <p:ph sz="half" idx="2"/>
          </p:nvPr>
        </p:nvSpPr>
        <p:spPr>
          <a:xfrm>
            <a:off x="6248400" y="1917700"/>
            <a:ext cx="5435600" cy="43021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CA"/>
          </a:p>
        </p:txBody>
      </p:sp>
      <p:sp>
        <p:nvSpPr>
          <p:cNvPr id="5" name="Rectangle 6"/>
          <p:cNvSpPr>
            <a:spLocks noGrp="1" noChangeArrowheads="1"/>
          </p:cNvSpPr>
          <p:nvPr>
            <p:ph type="sldNum" sz="quarter" idx="10"/>
          </p:nvPr>
        </p:nvSpPr>
        <p:spPr/>
        <p:txBody>
          <a:bodyPr/>
          <a:lstStyle>
            <a:lvl1pPr>
              <a:defRPr/>
            </a:lvl1pPr>
          </a:lstStyle>
          <a:p>
            <a:pPr>
              <a:defRPr/>
            </a:pPr>
            <a:fld id="{56861139-868E-4FF8-8C73-E16CB89934DC}" type="slidenum">
              <a:rPr lang="en-US" altLang="zh-CN">
                <a:solidFill>
                  <a:srgbClr val="000000"/>
                </a:solidFill>
              </a:rPr>
              <a:pPr>
                <a:defRPr/>
              </a:pPr>
              <a:t>‹#›</a:t>
            </a:fld>
            <a:endParaRPr lang="en-US" altLang="zh-CN">
              <a:solidFill>
                <a:srgbClr val="000000"/>
              </a:solidFill>
            </a:endParaRPr>
          </a:p>
        </p:txBody>
      </p:sp>
      <p:sp>
        <p:nvSpPr>
          <p:cNvPr id="6" name="Rectangle 4"/>
          <p:cNvSpPr>
            <a:spLocks noGrp="1" noChangeArrowheads="1"/>
          </p:cNvSpPr>
          <p:nvPr>
            <p:ph type="dt" sz="half" idx="11"/>
          </p:nvPr>
        </p:nvSpPr>
        <p:spPr>
          <a:xfrm>
            <a:off x="609600" y="6248400"/>
            <a:ext cx="5852584" cy="457200"/>
          </a:xfrm>
        </p:spPr>
        <p:txBody>
          <a:bodyPr/>
          <a:lstStyle>
            <a:lvl1pPr>
              <a:defRPr/>
            </a:lvl1pPr>
          </a:lstStyle>
          <a:p>
            <a:pPr>
              <a:defRPr/>
            </a:pPr>
            <a:r>
              <a:rPr lang="en-US">
                <a:solidFill>
                  <a:srgbClr val="000000"/>
                </a:solidFill>
              </a:rPr>
              <a:t> © </a:t>
            </a:r>
            <a:r>
              <a:rPr lang="en-US" err="1">
                <a:solidFill>
                  <a:srgbClr val="000000"/>
                </a:solidFill>
              </a:rPr>
              <a:t>Zonghua</a:t>
            </a:r>
            <a:r>
              <a:rPr lang="en-US">
                <a:solidFill>
                  <a:srgbClr val="000000"/>
                </a:solidFill>
              </a:rPr>
              <a:t> </a:t>
            </a:r>
            <a:r>
              <a:rPr lang="en-US" err="1">
                <a:solidFill>
                  <a:srgbClr val="000000"/>
                </a:solidFill>
              </a:rPr>
              <a:t>Gu</a:t>
            </a:r>
            <a:r>
              <a:rPr lang="en-US">
                <a:solidFill>
                  <a:srgbClr val="000000"/>
                </a:solidFill>
              </a:rPr>
              <a:t>, CMPT 300, Fall 2011 </a:t>
            </a:r>
          </a:p>
        </p:txBody>
      </p:sp>
    </p:spTree>
    <p:extLst>
      <p:ext uri="{BB962C8B-B14F-4D97-AF65-F5344CB8AC3E}">
        <p14:creationId xmlns:p14="http://schemas.microsoft.com/office/powerpoint/2010/main" val="2661914106"/>
      </p:ext>
    </p:extLst>
  </p:cSld>
  <p:clrMapOvr>
    <a:overrideClrMapping bg1="lt1" tx1="dk1" bg2="lt2" tx2="dk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比较">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endParaRPr lang="en-CA"/>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CA"/>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CA"/>
          </a:p>
        </p:txBody>
      </p:sp>
      <p:sp>
        <p:nvSpPr>
          <p:cNvPr id="7" name="Rectangle 6"/>
          <p:cNvSpPr>
            <a:spLocks noGrp="1" noChangeArrowheads="1"/>
          </p:cNvSpPr>
          <p:nvPr>
            <p:ph type="sldNum" sz="quarter" idx="10"/>
          </p:nvPr>
        </p:nvSpPr>
        <p:spPr/>
        <p:txBody>
          <a:bodyPr/>
          <a:lstStyle>
            <a:lvl1pPr>
              <a:defRPr/>
            </a:lvl1pPr>
          </a:lstStyle>
          <a:p>
            <a:pPr>
              <a:defRPr/>
            </a:pPr>
            <a:fld id="{84244019-08DA-4D43-96F8-962ADF3255D5}" type="slidenum">
              <a:rPr lang="en-US" altLang="zh-CN">
                <a:solidFill>
                  <a:srgbClr val="000000"/>
                </a:solidFill>
              </a:rPr>
              <a:pPr>
                <a:defRPr/>
              </a:pPr>
              <a:t>‹#›</a:t>
            </a:fld>
            <a:endParaRPr lang="en-US" altLang="zh-CN">
              <a:solidFill>
                <a:srgbClr val="000000"/>
              </a:solidFill>
            </a:endParaRPr>
          </a:p>
        </p:txBody>
      </p:sp>
      <p:sp>
        <p:nvSpPr>
          <p:cNvPr id="8" name="Rectangle 4"/>
          <p:cNvSpPr>
            <a:spLocks noGrp="1" noChangeArrowheads="1"/>
          </p:cNvSpPr>
          <p:nvPr>
            <p:ph type="dt" sz="half" idx="11"/>
          </p:nvPr>
        </p:nvSpPr>
        <p:spPr>
          <a:xfrm>
            <a:off x="609600" y="6248400"/>
            <a:ext cx="5852584" cy="457200"/>
          </a:xfrm>
        </p:spPr>
        <p:txBody>
          <a:bodyPr/>
          <a:lstStyle>
            <a:lvl1pPr>
              <a:defRPr/>
            </a:lvl1pPr>
          </a:lstStyle>
          <a:p>
            <a:pPr>
              <a:defRPr/>
            </a:pPr>
            <a:r>
              <a:rPr lang="en-US">
                <a:solidFill>
                  <a:srgbClr val="000000"/>
                </a:solidFill>
              </a:rPr>
              <a:t> © </a:t>
            </a:r>
            <a:r>
              <a:rPr lang="en-US" err="1">
                <a:solidFill>
                  <a:srgbClr val="000000"/>
                </a:solidFill>
              </a:rPr>
              <a:t>Zonghua</a:t>
            </a:r>
            <a:r>
              <a:rPr lang="en-US">
                <a:solidFill>
                  <a:srgbClr val="000000"/>
                </a:solidFill>
              </a:rPr>
              <a:t> </a:t>
            </a:r>
            <a:r>
              <a:rPr lang="en-US" err="1">
                <a:solidFill>
                  <a:srgbClr val="000000"/>
                </a:solidFill>
              </a:rPr>
              <a:t>Gu</a:t>
            </a:r>
            <a:r>
              <a:rPr lang="en-US">
                <a:solidFill>
                  <a:srgbClr val="000000"/>
                </a:solidFill>
              </a:rPr>
              <a:t>, CMPT 300, Fall 2011 </a:t>
            </a:r>
          </a:p>
        </p:txBody>
      </p:sp>
    </p:spTree>
    <p:extLst>
      <p:ext uri="{BB962C8B-B14F-4D97-AF65-F5344CB8AC3E}">
        <p14:creationId xmlns:p14="http://schemas.microsoft.com/office/powerpoint/2010/main" val="879363340"/>
      </p:ext>
    </p:extLst>
  </p:cSld>
  <p:clrMapOvr>
    <a:overrideClrMapping bg1="lt1" tx1="dk1" bg2="lt2" tx2="dk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仅标题">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CA"/>
          </a:p>
        </p:txBody>
      </p:sp>
      <p:sp>
        <p:nvSpPr>
          <p:cNvPr id="3" name="Rectangle 6"/>
          <p:cNvSpPr>
            <a:spLocks noGrp="1" noChangeArrowheads="1"/>
          </p:cNvSpPr>
          <p:nvPr>
            <p:ph type="sldNum" sz="quarter" idx="10"/>
          </p:nvPr>
        </p:nvSpPr>
        <p:spPr/>
        <p:txBody>
          <a:bodyPr/>
          <a:lstStyle>
            <a:lvl1pPr>
              <a:defRPr/>
            </a:lvl1pPr>
          </a:lstStyle>
          <a:p>
            <a:pPr>
              <a:defRPr/>
            </a:pPr>
            <a:fld id="{DCCDE053-EF8D-47BC-A790-C842668DEBF0}" type="slidenum">
              <a:rPr lang="en-US" altLang="zh-CN">
                <a:solidFill>
                  <a:srgbClr val="000000"/>
                </a:solidFill>
              </a:rPr>
              <a:pPr>
                <a:defRPr/>
              </a:pPr>
              <a:t>‹#›</a:t>
            </a:fld>
            <a:endParaRPr lang="en-US" altLang="zh-CN">
              <a:solidFill>
                <a:srgbClr val="000000"/>
              </a:solidFill>
            </a:endParaRPr>
          </a:p>
        </p:txBody>
      </p:sp>
      <p:sp>
        <p:nvSpPr>
          <p:cNvPr id="4" name="Rectangle 4"/>
          <p:cNvSpPr>
            <a:spLocks noGrp="1" noChangeArrowheads="1"/>
          </p:cNvSpPr>
          <p:nvPr>
            <p:ph type="dt" sz="half" idx="11"/>
          </p:nvPr>
        </p:nvSpPr>
        <p:spPr>
          <a:xfrm>
            <a:off x="609600" y="6248400"/>
            <a:ext cx="5852584" cy="457200"/>
          </a:xfrm>
        </p:spPr>
        <p:txBody>
          <a:bodyPr/>
          <a:lstStyle>
            <a:lvl1pPr>
              <a:defRPr/>
            </a:lvl1pPr>
          </a:lstStyle>
          <a:p>
            <a:pPr>
              <a:defRPr/>
            </a:pPr>
            <a:r>
              <a:rPr lang="en-US">
                <a:solidFill>
                  <a:srgbClr val="000000"/>
                </a:solidFill>
              </a:rPr>
              <a:t> © </a:t>
            </a:r>
            <a:r>
              <a:rPr lang="en-US" err="1">
                <a:solidFill>
                  <a:srgbClr val="000000"/>
                </a:solidFill>
              </a:rPr>
              <a:t>Zonghua</a:t>
            </a:r>
            <a:r>
              <a:rPr lang="en-US">
                <a:solidFill>
                  <a:srgbClr val="000000"/>
                </a:solidFill>
              </a:rPr>
              <a:t> </a:t>
            </a:r>
            <a:r>
              <a:rPr lang="en-US" err="1">
                <a:solidFill>
                  <a:srgbClr val="000000"/>
                </a:solidFill>
              </a:rPr>
              <a:t>Gu</a:t>
            </a:r>
            <a:r>
              <a:rPr lang="en-US">
                <a:solidFill>
                  <a:srgbClr val="000000"/>
                </a:solidFill>
              </a:rPr>
              <a:t>, CMPT 300, Fall 2011 </a:t>
            </a:r>
          </a:p>
        </p:txBody>
      </p:sp>
    </p:spTree>
    <p:extLst>
      <p:ext uri="{BB962C8B-B14F-4D97-AF65-F5344CB8AC3E}">
        <p14:creationId xmlns:p14="http://schemas.microsoft.com/office/powerpoint/2010/main" val="19289854"/>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latin typeface="Gill Sans" charset="0"/>
                <a:ea typeface="Gill Sans" charset="0"/>
                <a:cs typeface="Gill Sans" charset="0"/>
              </a:defRPr>
            </a:lvl1pPr>
          </a:lstStyle>
          <a:p>
            <a:r>
              <a:rPr lang="en-US" dirty="0"/>
              <a:t>Click to edit Master title style</a:t>
            </a:r>
          </a:p>
        </p:txBody>
      </p:sp>
      <p:sp>
        <p:nvSpPr>
          <p:cNvPr id="3" name="Content Placeholder 2"/>
          <p:cNvSpPr>
            <a:spLocks noGrp="1"/>
          </p:cNvSpPr>
          <p:nvPr>
            <p:ph idx="1"/>
          </p:nvPr>
        </p:nvSpPr>
        <p:spPr/>
        <p:txBody>
          <a:bodyPr>
            <a:normAutofit/>
          </a:bodyPr>
          <a:lstStyle>
            <a:lvl1pPr>
              <a:defRPr b="0" i="0">
                <a:latin typeface="Gill Sans Light" charset="0"/>
                <a:ea typeface="Gill Sans Light" charset="0"/>
                <a:cs typeface="Gill Sans Light" charset="0"/>
              </a:defRPr>
            </a:lvl1pPr>
            <a:lvl2pPr>
              <a:defRPr b="0" i="0">
                <a:latin typeface="Gill Sans Light" charset="0"/>
                <a:ea typeface="Gill Sans Light" charset="0"/>
                <a:cs typeface="Gill Sans Light" charset="0"/>
              </a:defRPr>
            </a:lvl2pPr>
            <a:lvl3pPr>
              <a:defRPr b="0" i="0">
                <a:latin typeface="Gill Sans Light" charset="0"/>
                <a:ea typeface="Gill Sans Light" charset="0"/>
                <a:cs typeface="Gill Sans Light" charset="0"/>
              </a:defRPr>
            </a:lvl3pPr>
            <a:lvl4pPr>
              <a:defRPr b="0" i="0">
                <a:latin typeface="Gill Sans Light" charset="0"/>
                <a:ea typeface="Gill Sans Light" charset="0"/>
                <a:cs typeface="Gill Sans Light" charset="0"/>
              </a:defRPr>
            </a:lvl4pPr>
            <a:lvl5pPr>
              <a:defRPr b="0" i="0">
                <a:latin typeface="Gill Sans Light" charset="0"/>
                <a:ea typeface="Gill Sans Light" charset="0"/>
                <a:cs typeface="Gill Sans Ligh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92189684"/>
      </p:ext>
    </p:extLst>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空白">
    <p:bg>
      <p:bgRef idx="1001">
        <a:schemeClr val="bg1"/>
      </p:bgRef>
    </p:bg>
    <p:spTree>
      <p:nvGrpSpPr>
        <p:cNvPr id="1" name=""/>
        <p:cNvGrpSpPr/>
        <p:nvPr/>
      </p:nvGrpSpPr>
      <p:grpSpPr>
        <a:xfrm>
          <a:off x="0" y="0"/>
          <a:ext cx="0" cy="0"/>
          <a:chOff x="0" y="0"/>
          <a:chExt cx="0" cy="0"/>
        </a:xfrm>
      </p:grpSpPr>
      <p:sp>
        <p:nvSpPr>
          <p:cNvPr id="2" name="Rectangle 6"/>
          <p:cNvSpPr>
            <a:spLocks noGrp="1" noChangeArrowheads="1"/>
          </p:cNvSpPr>
          <p:nvPr>
            <p:ph type="sldNum" sz="quarter" idx="10"/>
          </p:nvPr>
        </p:nvSpPr>
        <p:spPr/>
        <p:txBody>
          <a:bodyPr/>
          <a:lstStyle>
            <a:lvl1pPr>
              <a:defRPr/>
            </a:lvl1pPr>
          </a:lstStyle>
          <a:p>
            <a:pPr>
              <a:defRPr/>
            </a:pPr>
            <a:fld id="{5A212BB9-E78B-495B-9788-B3975166DFF8}" type="slidenum">
              <a:rPr lang="en-US" altLang="zh-CN">
                <a:solidFill>
                  <a:srgbClr val="000000"/>
                </a:solidFill>
              </a:rPr>
              <a:pPr>
                <a:defRPr/>
              </a:pPr>
              <a:t>‹#›</a:t>
            </a:fld>
            <a:endParaRPr lang="en-US" altLang="zh-CN">
              <a:solidFill>
                <a:srgbClr val="000000"/>
              </a:solidFill>
            </a:endParaRPr>
          </a:p>
        </p:txBody>
      </p:sp>
      <p:sp>
        <p:nvSpPr>
          <p:cNvPr id="3" name="Rectangle 4"/>
          <p:cNvSpPr>
            <a:spLocks noGrp="1" noChangeArrowheads="1"/>
          </p:cNvSpPr>
          <p:nvPr>
            <p:ph type="dt" sz="half" idx="11"/>
          </p:nvPr>
        </p:nvSpPr>
        <p:spPr>
          <a:xfrm>
            <a:off x="609600" y="6248400"/>
            <a:ext cx="5852584" cy="457200"/>
          </a:xfrm>
        </p:spPr>
        <p:txBody>
          <a:bodyPr/>
          <a:lstStyle>
            <a:lvl1pPr>
              <a:defRPr/>
            </a:lvl1pPr>
          </a:lstStyle>
          <a:p>
            <a:pPr>
              <a:defRPr/>
            </a:pPr>
            <a:r>
              <a:rPr lang="en-US">
                <a:solidFill>
                  <a:srgbClr val="000000"/>
                </a:solidFill>
              </a:rPr>
              <a:t> © </a:t>
            </a:r>
            <a:r>
              <a:rPr lang="en-US" err="1">
                <a:solidFill>
                  <a:srgbClr val="000000"/>
                </a:solidFill>
              </a:rPr>
              <a:t>Zonghua</a:t>
            </a:r>
            <a:r>
              <a:rPr lang="en-US">
                <a:solidFill>
                  <a:srgbClr val="000000"/>
                </a:solidFill>
              </a:rPr>
              <a:t> </a:t>
            </a:r>
            <a:r>
              <a:rPr lang="en-US" err="1">
                <a:solidFill>
                  <a:srgbClr val="000000"/>
                </a:solidFill>
              </a:rPr>
              <a:t>Gu</a:t>
            </a:r>
            <a:r>
              <a:rPr lang="en-US">
                <a:solidFill>
                  <a:srgbClr val="000000"/>
                </a:solidFill>
              </a:rPr>
              <a:t>, CMPT 300, Fall 2011 </a:t>
            </a:r>
          </a:p>
        </p:txBody>
      </p:sp>
    </p:spTree>
    <p:extLst>
      <p:ext uri="{BB962C8B-B14F-4D97-AF65-F5344CB8AC3E}">
        <p14:creationId xmlns:p14="http://schemas.microsoft.com/office/powerpoint/2010/main" val="3528256495"/>
      </p:ext>
    </p:extLst>
  </p:cSld>
  <p:clrMapOvr>
    <a:overrideClrMapping bg1="lt1" tx1="dk1" bg2="lt2" tx2="dk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内容与标题">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lstStyle>
            <a:lvl1pPr algn="l">
              <a:defRPr sz="2000" b="1"/>
            </a:lvl1pPr>
          </a:lstStyle>
          <a:p>
            <a:r>
              <a:rPr lang="zh-CN" altLang="en-US"/>
              <a:t>单击此处编辑母版标题样式</a:t>
            </a:r>
            <a:endParaRPr lang="en-CA"/>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CA"/>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6"/>
          <p:cNvSpPr>
            <a:spLocks noGrp="1" noChangeArrowheads="1"/>
          </p:cNvSpPr>
          <p:nvPr>
            <p:ph type="sldNum" sz="quarter" idx="10"/>
          </p:nvPr>
        </p:nvSpPr>
        <p:spPr/>
        <p:txBody>
          <a:bodyPr/>
          <a:lstStyle>
            <a:lvl1pPr>
              <a:defRPr/>
            </a:lvl1pPr>
          </a:lstStyle>
          <a:p>
            <a:pPr>
              <a:defRPr/>
            </a:pPr>
            <a:fld id="{31D9D9C2-5B03-446D-B19D-C61AA517AC0A}" type="slidenum">
              <a:rPr lang="en-US" altLang="zh-CN">
                <a:solidFill>
                  <a:srgbClr val="000000"/>
                </a:solidFill>
              </a:rPr>
              <a:pPr>
                <a:defRPr/>
              </a:pPr>
              <a:t>‹#›</a:t>
            </a:fld>
            <a:endParaRPr lang="en-US" altLang="zh-CN">
              <a:solidFill>
                <a:srgbClr val="000000"/>
              </a:solidFill>
            </a:endParaRPr>
          </a:p>
        </p:txBody>
      </p:sp>
      <p:sp>
        <p:nvSpPr>
          <p:cNvPr id="6" name="Rectangle 4"/>
          <p:cNvSpPr>
            <a:spLocks noGrp="1" noChangeArrowheads="1"/>
          </p:cNvSpPr>
          <p:nvPr>
            <p:ph type="dt" sz="half" idx="11"/>
          </p:nvPr>
        </p:nvSpPr>
        <p:spPr>
          <a:xfrm>
            <a:off x="609600" y="6248400"/>
            <a:ext cx="5852584" cy="457200"/>
          </a:xfrm>
        </p:spPr>
        <p:txBody>
          <a:bodyPr/>
          <a:lstStyle>
            <a:lvl1pPr>
              <a:defRPr/>
            </a:lvl1pPr>
          </a:lstStyle>
          <a:p>
            <a:pPr>
              <a:defRPr/>
            </a:pPr>
            <a:r>
              <a:rPr lang="en-US">
                <a:solidFill>
                  <a:srgbClr val="000000"/>
                </a:solidFill>
              </a:rPr>
              <a:t> © </a:t>
            </a:r>
            <a:r>
              <a:rPr lang="en-US" err="1">
                <a:solidFill>
                  <a:srgbClr val="000000"/>
                </a:solidFill>
              </a:rPr>
              <a:t>Zonghua</a:t>
            </a:r>
            <a:r>
              <a:rPr lang="en-US">
                <a:solidFill>
                  <a:srgbClr val="000000"/>
                </a:solidFill>
              </a:rPr>
              <a:t> </a:t>
            </a:r>
            <a:r>
              <a:rPr lang="en-US" err="1">
                <a:solidFill>
                  <a:srgbClr val="000000"/>
                </a:solidFill>
              </a:rPr>
              <a:t>Gu</a:t>
            </a:r>
            <a:r>
              <a:rPr lang="en-US">
                <a:solidFill>
                  <a:srgbClr val="000000"/>
                </a:solidFill>
              </a:rPr>
              <a:t>, CMPT 300, Fall 2011 </a:t>
            </a:r>
          </a:p>
        </p:txBody>
      </p:sp>
    </p:spTree>
    <p:extLst>
      <p:ext uri="{BB962C8B-B14F-4D97-AF65-F5344CB8AC3E}">
        <p14:creationId xmlns:p14="http://schemas.microsoft.com/office/powerpoint/2010/main" val="824309773"/>
      </p:ext>
    </p:extLst>
  </p:cSld>
  <p:clrMapOvr>
    <a:overrideClrMapping bg1="lt1" tx1="dk1" bg2="lt2" tx2="dk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图片与标题">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lstStyle>
            <a:lvl1pPr algn="l">
              <a:defRPr sz="2000" b="1"/>
            </a:lvl1pPr>
          </a:lstStyle>
          <a:p>
            <a:r>
              <a:rPr lang="zh-CN" altLang="en-US"/>
              <a:t>单击此处编辑母版标题样式</a:t>
            </a:r>
            <a:endParaRPr lang="en-CA"/>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a:t>单击图标添加图片</a:t>
            </a:r>
            <a:endParaRPr lang="en-CA" noProof="0" dirty="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6"/>
          <p:cNvSpPr>
            <a:spLocks noGrp="1" noChangeArrowheads="1"/>
          </p:cNvSpPr>
          <p:nvPr>
            <p:ph type="sldNum" sz="quarter" idx="10"/>
          </p:nvPr>
        </p:nvSpPr>
        <p:spPr/>
        <p:txBody>
          <a:bodyPr/>
          <a:lstStyle>
            <a:lvl1pPr>
              <a:defRPr/>
            </a:lvl1pPr>
          </a:lstStyle>
          <a:p>
            <a:pPr>
              <a:defRPr/>
            </a:pPr>
            <a:fld id="{CFD901D7-DE0F-484A-9413-BF15B2CE630E}" type="slidenum">
              <a:rPr lang="en-US" altLang="zh-CN">
                <a:solidFill>
                  <a:srgbClr val="000000"/>
                </a:solidFill>
              </a:rPr>
              <a:pPr>
                <a:defRPr/>
              </a:pPr>
              <a:t>‹#›</a:t>
            </a:fld>
            <a:endParaRPr lang="en-US" altLang="zh-CN">
              <a:solidFill>
                <a:srgbClr val="000000"/>
              </a:solidFill>
            </a:endParaRPr>
          </a:p>
        </p:txBody>
      </p:sp>
      <p:sp>
        <p:nvSpPr>
          <p:cNvPr id="6" name="Rectangle 4"/>
          <p:cNvSpPr>
            <a:spLocks noGrp="1" noChangeArrowheads="1"/>
          </p:cNvSpPr>
          <p:nvPr>
            <p:ph type="dt" sz="half" idx="11"/>
          </p:nvPr>
        </p:nvSpPr>
        <p:spPr>
          <a:xfrm>
            <a:off x="609600" y="6248400"/>
            <a:ext cx="5852584" cy="457200"/>
          </a:xfrm>
        </p:spPr>
        <p:txBody>
          <a:bodyPr/>
          <a:lstStyle>
            <a:lvl1pPr>
              <a:defRPr/>
            </a:lvl1pPr>
          </a:lstStyle>
          <a:p>
            <a:pPr>
              <a:defRPr/>
            </a:pPr>
            <a:r>
              <a:rPr lang="en-US">
                <a:solidFill>
                  <a:srgbClr val="000000"/>
                </a:solidFill>
              </a:rPr>
              <a:t> © </a:t>
            </a:r>
            <a:r>
              <a:rPr lang="en-US" err="1">
                <a:solidFill>
                  <a:srgbClr val="000000"/>
                </a:solidFill>
              </a:rPr>
              <a:t>Zonghua</a:t>
            </a:r>
            <a:r>
              <a:rPr lang="en-US">
                <a:solidFill>
                  <a:srgbClr val="000000"/>
                </a:solidFill>
              </a:rPr>
              <a:t> </a:t>
            </a:r>
            <a:r>
              <a:rPr lang="en-US" err="1">
                <a:solidFill>
                  <a:srgbClr val="000000"/>
                </a:solidFill>
              </a:rPr>
              <a:t>Gu</a:t>
            </a:r>
            <a:r>
              <a:rPr lang="en-US">
                <a:solidFill>
                  <a:srgbClr val="000000"/>
                </a:solidFill>
              </a:rPr>
              <a:t>, CMPT 300, Fall 2011 </a:t>
            </a:r>
          </a:p>
        </p:txBody>
      </p:sp>
    </p:spTree>
    <p:extLst>
      <p:ext uri="{BB962C8B-B14F-4D97-AF65-F5344CB8AC3E}">
        <p14:creationId xmlns:p14="http://schemas.microsoft.com/office/powerpoint/2010/main" val="785559406"/>
      </p:ext>
    </p:extLst>
  </p:cSld>
  <p:clrMapOvr>
    <a:overrideClrMapping bg1="lt1" tx1="dk1" bg2="lt2" tx2="dk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标题和竖排文字">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CA"/>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CA"/>
          </a:p>
        </p:txBody>
      </p:sp>
      <p:sp>
        <p:nvSpPr>
          <p:cNvPr id="4" name="Rectangle 6"/>
          <p:cNvSpPr>
            <a:spLocks noGrp="1" noChangeArrowheads="1"/>
          </p:cNvSpPr>
          <p:nvPr>
            <p:ph type="sldNum" sz="quarter" idx="10"/>
          </p:nvPr>
        </p:nvSpPr>
        <p:spPr/>
        <p:txBody>
          <a:bodyPr/>
          <a:lstStyle>
            <a:lvl1pPr>
              <a:defRPr/>
            </a:lvl1pPr>
          </a:lstStyle>
          <a:p>
            <a:pPr>
              <a:defRPr/>
            </a:pPr>
            <a:fld id="{03520C5D-A630-43AD-866B-E164FE64FBEF}" type="slidenum">
              <a:rPr lang="en-US" altLang="zh-CN">
                <a:solidFill>
                  <a:srgbClr val="000000"/>
                </a:solidFill>
              </a:rPr>
              <a:pPr>
                <a:defRPr/>
              </a:pPr>
              <a:t>‹#›</a:t>
            </a:fld>
            <a:endParaRPr lang="en-US" altLang="zh-CN">
              <a:solidFill>
                <a:srgbClr val="000000"/>
              </a:solidFill>
            </a:endParaRPr>
          </a:p>
        </p:txBody>
      </p:sp>
      <p:sp>
        <p:nvSpPr>
          <p:cNvPr id="5" name="Rectangle 4"/>
          <p:cNvSpPr>
            <a:spLocks noGrp="1" noChangeArrowheads="1"/>
          </p:cNvSpPr>
          <p:nvPr>
            <p:ph type="dt" sz="half" idx="11"/>
          </p:nvPr>
        </p:nvSpPr>
        <p:spPr>
          <a:xfrm>
            <a:off x="609600" y="6248400"/>
            <a:ext cx="5852584" cy="457200"/>
          </a:xfrm>
        </p:spPr>
        <p:txBody>
          <a:bodyPr/>
          <a:lstStyle>
            <a:lvl1pPr>
              <a:defRPr/>
            </a:lvl1pPr>
          </a:lstStyle>
          <a:p>
            <a:pPr>
              <a:defRPr/>
            </a:pPr>
            <a:r>
              <a:rPr lang="en-US">
                <a:solidFill>
                  <a:srgbClr val="000000"/>
                </a:solidFill>
              </a:rPr>
              <a:t> © </a:t>
            </a:r>
            <a:r>
              <a:rPr lang="en-US" err="1">
                <a:solidFill>
                  <a:srgbClr val="000000"/>
                </a:solidFill>
              </a:rPr>
              <a:t>Zonghua</a:t>
            </a:r>
            <a:r>
              <a:rPr lang="en-US">
                <a:solidFill>
                  <a:srgbClr val="000000"/>
                </a:solidFill>
              </a:rPr>
              <a:t> </a:t>
            </a:r>
            <a:r>
              <a:rPr lang="en-US" err="1">
                <a:solidFill>
                  <a:srgbClr val="000000"/>
                </a:solidFill>
              </a:rPr>
              <a:t>Gu</a:t>
            </a:r>
            <a:r>
              <a:rPr lang="en-US">
                <a:solidFill>
                  <a:srgbClr val="000000"/>
                </a:solidFill>
              </a:rPr>
              <a:t>, CMPT 300, Fall 2011 </a:t>
            </a:r>
          </a:p>
        </p:txBody>
      </p:sp>
    </p:spTree>
    <p:extLst>
      <p:ext uri="{BB962C8B-B14F-4D97-AF65-F5344CB8AC3E}">
        <p14:creationId xmlns:p14="http://schemas.microsoft.com/office/powerpoint/2010/main" val="2150875972"/>
      </p:ext>
    </p:extLst>
  </p:cSld>
  <p:clrMapOvr>
    <a:overrideClrMapping bg1="lt1" tx1="dk1" bg2="lt2" tx2="dk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bg>
      <p:bgRef idx="1001">
        <a:schemeClr val="bg1"/>
      </p:bgRef>
    </p:bg>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15400" y="533401"/>
            <a:ext cx="2768600" cy="5686425"/>
          </a:xfrm>
        </p:spPr>
        <p:txBody>
          <a:bodyPr vert="eaVert"/>
          <a:lstStyle/>
          <a:p>
            <a:r>
              <a:rPr lang="zh-CN" altLang="en-US"/>
              <a:t>单击此处编辑母版标题样式</a:t>
            </a:r>
            <a:endParaRPr lang="en-CA"/>
          </a:p>
        </p:txBody>
      </p:sp>
      <p:sp>
        <p:nvSpPr>
          <p:cNvPr id="3" name="Vertical Text Placeholder 2"/>
          <p:cNvSpPr>
            <a:spLocks noGrp="1"/>
          </p:cNvSpPr>
          <p:nvPr>
            <p:ph type="body" orient="vert" idx="1"/>
          </p:nvPr>
        </p:nvSpPr>
        <p:spPr>
          <a:xfrm>
            <a:off x="609600" y="533401"/>
            <a:ext cx="8102600" cy="56864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CA"/>
          </a:p>
        </p:txBody>
      </p:sp>
      <p:sp>
        <p:nvSpPr>
          <p:cNvPr id="4" name="Rectangle 6"/>
          <p:cNvSpPr>
            <a:spLocks noGrp="1" noChangeArrowheads="1"/>
          </p:cNvSpPr>
          <p:nvPr>
            <p:ph type="sldNum" sz="quarter" idx="10"/>
          </p:nvPr>
        </p:nvSpPr>
        <p:spPr/>
        <p:txBody>
          <a:bodyPr/>
          <a:lstStyle>
            <a:lvl1pPr>
              <a:defRPr/>
            </a:lvl1pPr>
          </a:lstStyle>
          <a:p>
            <a:pPr>
              <a:defRPr/>
            </a:pPr>
            <a:fld id="{8083A330-BE6F-4A83-B16E-86F409734AB8}" type="slidenum">
              <a:rPr lang="en-US" altLang="zh-CN">
                <a:solidFill>
                  <a:srgbClr val="000000"/>
                </a:solidFill>
              </a:rPr>
              <a:pPr>
                <a:defRPr/>
              </a:pPr>
              <a:t>‹#›</a:t>
            </a:fld>
            <a:endParaRPr lang="en-US" altLang="zh-CN">
              <a:solidFill>
                <a:srgbClr val="000000"/>
              </a:solidFill>
            </a:endParaRPr>
          </a:p>
        </p:txBody>
      </p:sp>
      <p:sp>
        <p:nvSpPr>
          <p:cNvPr id="5" name="Rectangle 4"/>
          <p:cNvSpPr>
            <a:spLocks noGrp="1" noChangeArrowheads="1"/>
          </p:cNvSpPr>
          <p:nvPr>
            <p:ph type="dt" sz="half" idx="11"/>
          </p:nvPr>
        </p:nvSpPr>
        <p:spPr>
          <a:xfrm>
            <a:off x="609600" y="6248400"/>
            <a:ext cx="5852584" cy="457200"/>
          </a:xfrm>
        </p:spPr>
        <p:txBody>
          <a:bodyPr/>
          <a:lstStyle>
            <a:lvl1pPr>
              <a:defRPr/>
            </a:lvl1pPr>
          </a:lstStyle>
          <a:p>
            <a:pPr>
              <a:defRPr/>
            </a:pPr>
            <a:r>
              <a:rPr lang="en-US">
                <a:solidFill>
                  <a:srgbClr val="000000"/>
                </a:solidFill>
              </a:rPr>
              <a:t> © </a:t>
            </a:r>
            <a:r>
              <a:rPr lang="en-US" err="1">
                <a:solidFill>
                  <a:srgbClr val="000000"/>
                </a:solidFill>
              </a:rPr>
              <a:t>Zonghua</a:t>
            </a:r>
            <a:r>
              <a:rPr lang="en-US">
                <a:solidFill>
                  <a:srgbClr val="000000"/>
                </a:solidFill>
              </a:rPr>
              <a:t> </a:t>
            </a:r>
            <a:r>
              <a:rPr lang="en-US" err="1">
                <a:solidFill>
                  <a:srgbClr val="000000"/>
                </a:solidFill>
              </a:rPr>
              <a:t>Gu</a:t>
            </a:r>
            <a:r>
              <a:rPr lang="en-US">
                <a:solidFill>
                  <a:srgbClr val="000000"/>
                </a:solidFill>
              </a:rPr>
              <a:t>, CMPT 300, Fall 2011 </a:t>
            </a:r>
          </a:p>
        </p:txBody>
      </p:sp>
    </p:spTree>
    <p:extLst>
      <p:ext uri="{BB962C8B-B14F-4D97-AF65-F5344CB8AC3E}">
        <p14:creationId xmlns:p14="http://schemas.microsoft.com/office/powerpoint/2010/main" val="3249188310"/>
      </p:ext>
    </p:extLst>
  </p:cSld>
  <p:clrMapOvr>
    <a:overrideClrMapping bg1="lt1" tx1="dk1" bg2="lt2" tx2="dk2" accent1="accent1" accent2="accent2" accent3="accent3" accent4="accent4" accent5="accent5" accent6="accent6" hlink="hlink" folHlink="folHlink"/>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09600" y="533400"/>
            <a:ext cx="10972800" cy="1143000"/>
          </a:xfrm>
        </p:spPr>
        <p:txBody>
          <a:bodyPr/>
          <a:lstStyle/>
          <a:p>
            <a:r>
              <a:rPr lang="en-US"/>
              <a:t>Click to edit Master title style</a:t>
            </a:r>
            <a:endParaRPr lang="en-CA"/>
          </a:p>
        </p:txBody>
      </p:sp>
      <p:sp>
        <p:nvSpPr>
          <p:cNvPr id="3" name="Table Placeholder 2"/>
          <p:cNvSpPr>
            <a:spLocks noGrp="1"/>
          </p:cNvSpPr>
          <p:nvPr>
            <p:ph type="tbl" idx="1"/>
          </p:nvPr>
        </p:nvSpPr>
        <p:spPr>
          <a:xfrm>
            <a:off x="609600" y="1917700"/>
            <a:ext cx="11074400" cy="4302125"/>
          </a:xfrm>
        </p:spPr>
        <p:txBody>
          <a:bodyPr/>
          <a:lstStyle/>
          <a:p>
            <a:pPr lvl="0"/>
            <a:endParaRPr lang="en-CA" noProof="0"/>
          </a:p>
        </p:txBody>
      </p:sp>
      <p:sp>
        <p:nvSpPr>
          <p:cNvPr id="4" name="Rectangle 4"/>
          <p:cNvSpPr>
            <a:spLocks noGrp="1" noChangeArrowheads="1"/>
          </p:cNvSpPr>
          <p:nvPr>
            <p:ph type="dt" sz="half" idx="10"/>
          </p:nvPr>
        </p:nvSpPr>
        <p:spPr>
          <a:ln/>
        </p:spPr>
        <p:txBody>
          <a:bodyPr/>
          <a:lstStyle>
            <a:lvl1pPr>
              <a:defRPr/>
            </a:lvl1pPr>
          </a:lstStyle>
          <a:p>
            <a:r>
              <a:rPr lang="en-US" altLang="zh-CN">
                <a:solidFill>
                  <a:srgbClr val="000000"/>
                </a:solidFill>
              </a:rPr>
              <a:t> © Janice Regan, CMPT 300, May 2007</a:t>
            </a:r>
          </a:p>
          <a:p>
            <a:endParaRPr lang="en-US" altLang="zh-CN">
              <a:solidFill>
                <a:srgbClr val="000000"/>
              </a:solidFill>
            </a:endParaRPr>
          </a:p>
        </p:txBody>
      </p:sp>
      <p:sp>
        <p:nvSpPr>
          <p:cNvPr id="5" name="Rectangle 6"/>
          <p:cNvSpPr>
            <a:spLocks noGrp="1" noChangeArrowheads="1"/>
          </p:cNvSpPr>
          <p:nvPr>
            <p:ph type="sldNum" sz="quarter" idx="11"/>
          </p:nvPr>
        </p:nvSpPr>
        <p:spPr>
          <a:ln/>
        </p:spPr>
        <p:txBody>
          <a:bodyPr/>
          <a:lstStyle>
            <a:lvl1pPr>
              <a:defRPr/>
            </a:lvl1pPr>
          </a:lstStyle>
          <a:p>
            <a:fld id="{F283C24A-E6CC-443B-90BE-D4BD22F01048}" type="slidenum">
              <a:rPr lang="en-US" altLang="zh-CN">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400396719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fourObj">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609600" y="533400"/>
            <a:ext cx="10972800" cy="1143000"/>
          </a:xfrm>
        </p:spPr>
        <p:txBody>
          <a:bodyPr/>
          <a:lstStyle/>
          <a:p>
            <a:r>
              <a:rPr lang="en-US"/>
              <a:t>Click to edit Master title style</a:t>
            </a:r>
            <a:endParaRPr lang="en-CA"/>
          </a:p>
        </p:txBody>
      </p:sp>
      <p:sp>
        <p:nvSpPr>
          <p:cNvPr id="3" name="Content Placeholder 2"/>
          <p:cNvSpPr>
            <a:spLocks noGrp="1"/>
          </p:cNvSpPr>
          <p:nvPr>
            <p:ph sz="quarter" idx="1"/>
          </p:nvPr>
        </p:nvSpPr>
        <p:spPr>
          <a:xfrm>
            <a:off x="609600" y="1917701"/>
            <a:ext cx="5435600" cy="20748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p:cNvSpPr>
            <a:spLocks noGrp="1"/>
          </p:cNvSpPr>
          <p:nvPr>
            <p:ph sz="quarter" idx="2"/>
          </p:nvPr>
        </p:nvSpPr>
        <p:spPr>
          <a:xfrm>
            <a:off x="6248400" y="1917701"/>
            <a:ext cx="5435600" cy="20748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Content Placeholder 4"/>
          <p:cNvSpPr>
            <a:spLocks noGrp="1"/>
          </p:cNvSpPr>
          <p:nvPr>
            <p:ph sz="quarter" idx="3"/>
          </p:nvPr>
        </p:nvSpPr>
        <p:spPr>
          <a:xfrm>
            <a:off x="609600" y="4144963"/>
            <a:ext cx="5435600" cy="20748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Content Placeholder 5"/>
          <p:cNvSpPr>
            <a:spLocks noGrp="1"/>
          </p:cNvSpPr>
          <p:nvPr>
            <p:ph sz="quarter" idx="4"/>
          </p:nvPr>
        </p:nvSpPr>
        <p:spPr>
          <a:xfrm>
            <a:off x="6248400" y="4144963"/>
            <a:ext cx="5435600" cy="20748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8" name="Rectangle 6"/>
          <p:cNvSpPr>
            <a:spLocks noGrp="1" noChangeArrowheads="1"/>
          </p:cNvSpPr>
          <p:nvPr>
            <p:ph type="sldNum" sz="quarter" idx="11"/>
          </p:nvPr>
        </p:nvSpPr>
        <p:spPr>
          <a:ln/>
        </p:spPr>
        <p:txBody>
          <a:bodyPr/>
          <a:lstStyle>
            <a:lvl1pPr>
              <a:defRPr/>
            </a:lvl1pPr>
          </a:lstStyle>
          <a:p>
            <a:fld id="{F67088A8-2E96-439B-A7EF-2BB88A2F9134}" type="slidenum">
              <a:rPr lang="en-US" altLang="zh-CN">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264013205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1"/>
      </p:bgRef>
    </p:bg>
    <p:spTree>
      <p:nvGrpSpPr>
        <p:cNvPr id="1" name=""/>
        <p:cNvGrpSpPr/>
        <p:nvPr/>
      </p:nvGrpSpPr>
      <p:grpSpPr>
        <a:xfrm>
          <a:off x="0" y="0"/>
          <a:ext cx="0" cy="0"/>
          <a:chOff x="0" y="0"/>
          <a:chExt cx="0" cy="0"/>
        </a:xfrm>
      </p:grpSpPr>
      <p:sp>
        <p:nvSpPr>
          <p:cNvPr id="4" name="Rectangle 2"/>
          <p:cNvSpPr>
            <a:spLocks noChangeArrowheads="1"/>
          </p:cNvSpPr>
          <p:nvPr/>
        </p:nvSpPr>
        <p:spPr bwMode="auto">
          <a:xfrm>
            <a:off x="508000" y="990600"/>
            <a:ext cx="101600" cy="5105400"/>
          </a:xfrm>
          <a:prstGeom prst="rect">
            <a:avLst/>
          </a:prstGeom>
          <a:solidFill>
            <a:schemeClr val="bg2"/>
          </a:solidFill>
          <a:ln w="12700">
            <a:noFill/>
            <a:miter lim="800000"/>
            <a:headEnd/>
            <a:tailEnd/>
          </a:ln>
          <a:effectLst/>
        </p:spPr>
        <p:txBody>
          <a:bodyPr wrap="none" anchor="ctr"/>
          <a:lstStyle/>
          <a:p>
            <a:pPr eaLnBrk="1" hangingPunct="1">
              <a:defRPr/>
            </a:pPr>
            <a:endParaRPr lang="zh-CN" altLang="zh-CN" sz="2400">
              <a:ea typeface="宋体" charset="-122"/>
            </a:endParaRPr>
          </a:p>
        </p:txBody>
      </p:sp>
      <p:grpSp>
        <p:nvGrpSpPr>
          <p:cNvPr id="5" name="Group 8"/>
          <p:cNvGrpSpPr>
            <a:grpSpLocks/>
          </p:cNvGrpSpPr>
          <p:nvPr userDrawn="1"/>
        </p:nvGrpSpPr>
        <p:grpSpPr bwMode="auto">
          <a:xfrm>
            <a:off x="508001" y="304800"/>
            <a:ext cx="11188700" cy="5791200"/>
            <a:chOff x="240" y="192"/>
            <a:chExt cx="5286" cy="3648"/>
          </a:xfrm>
        </p:grpSpPr>
        <p:sp>
          <p:nvSpPr>
            <p:cNvPr id="6" name="Rectangle 9"/>
            <p:cNvSpPr>
              <a:spLocks noChangeArrowheads="1"/>
            </p:cNvSpPr>
            <p:nvPr/>
          </p:nvSpPr>
          <p:spPr bwMode="auto">
            <a:xfrm flipV="1">
              <a:off x="5236" y="192"/>
              <a:ext cx="288" cy="288"/>
            </a:xfrm>
            <a:prstGeom prst="rect">
              <a:avLst/>
            </a:prstGeom>
            <a:solidFill>
              <a:schemeClr val="bg2"/>
            </a:solidFill>
            <a:ln w="12700">
              <a:solidFill>
                <a:schemeClr val="tx1"/>
              </a:solidFill>
              <a:miter lim="800000"/>
              <a:headEnd/>
              <a:tailEnd/>
            </a:ln>
            <a:effectLst/>
          </p:spPr>
          <p:txBody>
            <a:bodyPr rot="10800000" wrap="none" anchor="ctr"/>
            <a:lstStyle/>
            <a:p>
              <a:pPr eaLnBrk="1" hangingPunct="1">
                <a:defRPr/>
              </a:pPr>
              <a:endParaRPr lang="zh-CN" altLang="zh-CN" sz="2400">
                <a:ea typeface="宋体" charset="-122"/>
              </a:endParaRPr>
            </a:p>
          </p:txBody>
        </p:sp>
        <p:sp>
          <p:nvSpPr>
            <p:cNvPr id="7" name="Rectangle 10"/>
            <p:cNvSpPr>
              <a:spLocks noChangeArrowheads="1"/>
            </p:cNvSpPr>
            <p:nvPr/>
          </p:nvSpPr>
          <p:spPr bwMode="auto">
            <a:xfrm flipV="1">
              <a:off x="240" y="192"/>
              <a:ext cx="5004" cy="288"/>
            </a:xfrm>
            <a:prstGeom prst="rect">
              <a:avLst/>
            </a:prstGeom>
            <a:solidFill>
              <a:schemeClr val="accent2"/>
            </a:solidFill>
            <a:ln w="12700">
              <a:solidFill>
                <a:schemeClr val="tx1"/>
              </a:solidFill>
              <a:miter lim="800000"/>
              <a:headEnd/>
              <a:tailEnd/>
            </a:ln>
            <a:effectLst/>
          </p:spPr>
          <p:txBody>
            <a:bodyPr wrap="none" anchor="ctr"/>
            <a:lstStyle/>
            <a:p>
              <a:pPr eaLnBrk="1" hangingPunct="1">
                <a:defRPr/>
              </a:pPr>
              <a:endParaRPr lang="zh-CN" altLang="zh-CN" sz="2400">
                <a:ea typeface="宋体" charset="-122"/>
              </a:endParaRPr>
            </a:p>
          </p:txBody>
        </p:sp>
        <p:sp>
          <p:nvSpPr>
            <p:cNvPr id="8" name="Rectangle 11"/>
            <p:cNvSpPr>
              <a:spLocks noChangeArrowheads="1"/>
            </p:cNvSpPr>
            <p:nvPr/>
          </p:nvSpPr>
          <p:spPr bwMode="auto">
            <a:xfrm flipV="1">
              <a:off x="240" y="480"/>
              <a:ext cx="5004" cy="144"/>
            </a:xfrm>
            <a:prstGeom prst="rect">
              <a:avLst/>
            </a:prstGeom>
            <a:solidFill>
              <a:schemeClr val="bg2"/>
            </a:solidFill>
            <a:ln w="12700">
              <a:solidFill>
                <a:schemeClr val="tx1"/>
              </a:solidFill>
              <a:miter lim="800000"/>
              <a:headEnd/>
              <a:tailEnd/>
            </a:ln>
            <a:effectLst/>
          </p:spPr>
          <p:txBody>
            <a:bodyPr rot="10800000" wrap="none" anchor="ctr"/>
            <a:lstStyle/>
            <a:p>
              <a:pPr eaLnBrk="1" hangingPunct="1">
                <a:defRPr/>
              </a:pPr>
              <a:endParaRPr lang="zh-CN" altLang="zh-CN" sz="2400">
                <a:ea typeface="宋体" charset="-122"/>
              </a:endParaRPr>
            </a:p>
          </p:txBody>
        </p:sp>
        <p:sp>
          <p:nvSpPr>
            <p:cNvPr id="9" name="Rectangle 12"/>
            <p:cNvSpPr>
              <a:spLocks noChangeArrowheads="1"/>
            </p:cNvSpPr>
            <p:nvPr/>
          </p:nvSpPr>
          <p:spPr bwMode="auto">
            <a:xfrm flipV="1">
              <a:off x="5242" y="480"/>
              <a:ext cx="282" cy="144"/>
            </a:xfrm>
            <a:prstGeom prst="rect">
              <a:avLst/>
            </a:prstGeom>
            <a:solidFill>
              <a:schemeClr val="accent2"/>
            </a:solidFill>
            <a:ln w="12700">
              <a:solidFill>
                <a:schemeClr val="tx1"/>
              </a:solidFill>
              <a:miter lim="800000"/>
              <a:headEnd/>
              <a:tailEnd/>
            </a:ln>
            <a:effectLst/>
          </p:spPr>
          <p:txBody>
            <a:bodyPr wrap="none" anchor="ctr"/>
            <a:lstStyle/>
            <a:p>
              <a:pPr eaLnBrk="1" hangingPunct="1">
                <a:defRPr/>
              </a:pPr>
              <a:endParaRPr lang="zh-CN" altLang="zh-CN" sz="2400">
                <a:ea typeface="宋体" charset="-122"/>
              </a:endParaRPr>
            </a:p>
          </p:txBody>
        </p:sp>
        <p:sp>
          <p:nvSpPr>
            <p:cNvPr id="10" name="Line 13"/>
            <p:cNvSpPr>
              <a:spLocks noChangeShapeType="1"/>
            </p:cNvSpPr>
            <p:nvPr/>
          </p:nvSpPr>
          <p:spPr bwMode="auto">
            <a:xfrm flipH="1">
              <a:off x="480" y="2256"/>
              <a:ext cx="4848" cy="0"/>
            </a:xfrm>
            <a:prstGeom prst="line">
              <a:avLst/>
            </a:prstGeom>
            <a:noFill/>
            <a:ln w="12700">
              <a:solidFill>
                <a:schemeClr val="tx1"/>
              </a:solidFill>
              <a:round/>
              <a:headEnd/>
              <a:tailEnd/>
            </a:ln>
            <a:effectLst/>
          </p:spPr>
          <p:txBody>
            <a:bodyPr/>
            <a:lstStyle/>
            <a:p>
              <a:pPr>
                <a:defRPr/>
              </a:pPr>
              <a:endParaRPr lang="en-CA" dirty="0"/>
            </a:p>
          </p:txBody>
        </p:sp>
        <p:sp>
          <p:nvSpPr>
            <p:cNvPr id="11" name="Rectangle 14"/>
            <p:cNvSpPr>
              <a:spLocks noChangeArrowheads="1"/>
            </p:cNvSpPr>
            <p:nvPr/>
          </p:nvSpPr>
          <p:spPr bwMode="auto">
            <a:xfrm>
              <a:off x="240" y="192"/>
              <a:ext cx="5286" cy="3648"/>
            </a:xfrm>
            <a:prstGeom prst="rect">
              <a:avLst/>
            </a:prstGeom>
            <a:noFill/>
            <a:ln w="12700">
              <a:solidFill>
                <a:schemeClr val="tx1"/>
              </a:solidFill>
              <a:miter lim="800000"/>
              <a:headEnd/>
              <a:tailEnd/>
            </a:ln>
            <a:effectLst/>
          </p:spPr>
          <p:txBody>
            <a:bodyPr wrap="none" anchor="ctr"/>
            <a:lstStyle/>
            <a:p>
              <a:pPr eaLnBrk="1" hangingPunct="1">
                <a:defRPr/>
              </a:pPr>
              <a:endParaRPr lang="zh-CN" altLang="zh-CN" sz="2400">
                <a:ea typeface="宋体" charset="-122"/>
              </a:endParaRPr>
            </a:p>
          </p:txBody>
        </p:sp>
      </p:grpSp>
      <p:sp>
        <p:nvSpPr>
          <p:cNvPr id="106499" name="Rectangle 3"/>
          <p:cNvSpPr>
            <a:spLocks noGrp="1" noChangeArrowheads="1"/>
          </p:cNvSpPr>
          <p:nvPr>
            <p:ph type="ctrTitle"/>
          </p:nvPr>
        </p:nvSpPr>
        <p:spPr>
          <a:xfrm>
            <a:off x="1016000" y="1371600"/>
            <a:ext cx="10261600" cy="2057400"/>
          </a:xfrm>
        </p:spPr>
        <p:txBody>
          <a:bodyPr/>
          <a:lstStyle>
            <a:lvl1pPr>
              <a:defRPr sz="5400"/>
            </a:lvl1pPr>
          </a:lstStyle>
          <a:p>
            <a:r>
              <a:rPr lang="en-US"/>
              <a:t>Click to edit Master title style</a:t>
            </a:r>
          </a:p>
        </p:txBody>
      </p:sp>
      <p:sp>
        <p:nvSpPr>
          <p:cNvPr id="106500" name="Rectangle 4"/>
          <p:cNvSpPr>
            <a:spLocks noGrp="1" noChangeArrowheads="1"/>
          </p:cNvSpPr>
          <p:nvPr>
            <p:ph type="subTitle" idx="1"/>
          </p:nvPr>
        </p:nvSpPr>
        <p:spPr>
          <a:xfrm>
            <a:off x="1016000" y="3765550"/>
            <a:ext cx="10261600" cy="2057400"/>
          </a:xfrm>
        </p:spPr>
        <p:txBody>
          <a:bodyPr/>
          <a:lstStyle>
            <a:lvl1pPr marL="0" indent="0">
              <a:buFont typeface="Wingdings" pitchFamily="2" charset="2"/>
              <a:buNone/>
              <a:defRPr sz="2800"/>
            </a:lvl1pPr>
          </a:lstStyle>
          <a:p>
            <a:r>
              <a:rPr lang="en-US"/>
              <a:t>Click to edit Master subtitle style</a:t>
            </a:r>
          </a:p>
        </p:txBody>
      </p:sp>
      <p:sp>
        <p:nvSpPr>
          <p:cNvPr id="12" name="Rectangle 7"/>
          <p:cNvSpPr>
            <a:spLocks noGrp="1" noChangeArrowheads="1"/>
          </p:cNvSpPr>
          <p:nvPr>
            <p:ph type="sldNum" sz="quarter" idx="10"/>
          </p:nvPr>
        </p:nvSpPr>
        <p:spPr>
          <a:xfrm>
            <a:off x="11201400" y="6248400"/>
            <a:ext cx="381000" cy="457200"/>
          </a:xfrm>
        </p:spPr>
        <p:txBody>
          <a:bodyPr/>
          <a:lstStyle>
            <a:lvl1pPr>
              <a:defRPr sz="1100" b="1"/>
            </a:lvl1pPr>
          </a:lstStyle>
          <a:p>
            <a:pPr>
              <a:defRPr/>
            </a:pPr>
            <a:fld id="{78997615-6873-405D-B80D-4D52F6DDA5E8}" type="slidenum">
              <a:rPr lang="en-US" altLang="zh-CN" smtClean="0"/>
              <a:pPr>
                <a:defRPr/>
              </a:pPr>
              <a:t>‹#›</a:t>
            </a:fld>
            <a:endParaRPr lang="en-US" altLang="zh-CN" dirty="0"/>
          </a:p>
        </p:txBody>
      </p:sp>
      <p:sp>
        <p:nvSpPr>
          <p:cNvPr id="13" name="Rectangle 4"/>
          <p:cNvSpPr>
            <a:spLocks noGrp="1" noChangeArrowheads="1"/>
          </p:cNvSpPr>
          <p:nvPr>
            <p:ph type="dt" sz="half" idx="11"/>
          </p:nvPr>
        </p:nvSpPr>
        <p:spPr>
          <a:xfrm>
            <a:off x="609600" y="6248400"/>
            <a:ext cx="5852584" cy="457200"/>
          </a:xfrm>
        </p:spPr>
        <p:txBody>
          <a:bodyPr/>
          <a:lstStyle>
            <a:lvl1pPr>
              <a:defRPr/>
            </a:lvl1pPr>
          </a:lstStyle>
          <a:p>
            <a:pPr>
              <a:defRPr/>
            </a:pPr>
            <a:r>
              <a:rPr lang="en-US" dirty="0"/>
              <a:t> © </a:t>
            </a:r>
            <a:r>
              <a:rPr lang="en-US" dirty="0" err="1"/>
              <a:t>Zonghua</a:t>
            </a:r>
            <a:r>
              <a:rPr lang="en-US" dirty="0"/>
              <a:t> </a:t>
            </a:r>
            <a:r>
              <a:rPr lang="en-US" dirty="0" err="1"/>
              <a:t>Gu</a:t>
            </a:r>
            <a:r>
              <a:rPr lang="en-US" dirty="0"/>
              <a:t>, CMPT 300, Fall 2011 </a:t>
            </a:r>
          </a:p>
        </p:txBody>
      </p:sp>
    </p:spTree>
    <p:extLst>
      <p:ext uri="{BB962C8B-B14F-4D97-AF65-F5344CB8AC3E}">
        <p14:creationId xmlns:p14="http://schemas.microsoft.com/office/powerpoint/2010/main" val="713699941"/>
      </p:ext>
    </p:extLst>
  </p:cSld>
  <p:clrMapOvr>
    <a:overrideClrMapping bg1="lt1" tx1="dk1" bg2="lt2" tx2="dk2" accent1="accent1" accent2="accent2" accent3="accent3" accent4="accent4" accent5="accent5" accent6="accent6" hlink="hlink" folHlink="folHlink"/>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标题和内容">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CA"/>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CA"/>
          </a:p>
        </p:txBody>
      </p:sp>
      <p:sp>
        <p:nvSpPr>
          <p:cNvPr id="4" name="Rectangle 4"/>
          <p:cNvSpPr>
            <a:spLocks noGrp="1" noChangeArrowheads="1"/>
          </p:cNvSpPr>
          <p:nvPr>
            <p:ph type="dt" sz="half" idx="10"/>
          </p:nvPr>
        </p:nvSpPr>
        <p:spPr>
          <a:xfrm>
            <a:off x="609600" y="6248400"/>
            <a:ext cx="5852584" cy="457200"/>
          </a:xfrm>
        </p:spPr>
        <p:txBody>
          <a:bodyPr/>
          <a:lstStyle>
            <a:lvl1pPr>
              <a:defRPr/>
            </a:lvl1pPr>
          </a:lstStyle>
          <a:p>
            <a:pPr>
              <a:defRPr/>
            </a:pPr>
            <a:r>
              <a:rPr lang="en-US"/>
              <a:t> © </a:t>
            </a:r>
            <a:r>
              <a:rPr lang="en-US" err="1"/>
              <a:t>Zonghua</a:t>
            </a:r>
            <a:r>
              <a:rPr lang="en-US"/>
              <a:t> </a:t>
            </a:r>
            <a:r>
              <a:rPr lang="en-US" err="1"/>
              <a:t>Gu</a:t>
            </a:r>
            <a:r>
              <a:rPr lang="en-US"/>
              <a:t>, CMPT 300, Fall 2011 </a:t>
            </a:r>
          </a:p>
        </p:txBody>
      </p:sp>
      <p:sp>
        <p:nvSpPr>
          <p:cNvPr id="5" name="Rectangle 6"/>
          <p:cNvSpPr>
            <a:spLocks noGrp="1" noChangeArrowheads="1"/>
          </p:cNvSpPr>
          <p:nvPr>
            <p:ph type="sldNum" sz="quarter" idx="11"/>
          </p:nvPr>
        </p:nvSpPr>
        <p:spPr/>
        <p:txBody>
          <a:bodyPr/>
          <a:lstStyle>
            <a:lvl1pPr>
              <a:defRPr/>
            </a:lvl1pPr>
          </a:lstStyle>
          <a:p>
            <a:pPr>
              <a:defRPr/>
            </a:pPr>
            <a:fld id="{18289726-E653-4F3B-BC2C-66257D9F470C}" type="slidenum">
              <a:rPr lang="en-US" altLang="zh-CN"/>
              <a:pPr>
                <a:defRPr/>
              </a:pPr>
              <a:t>‹#›</a:t>
            </a:fld>
            <a:endParaRPr lang="en-US" altLang="zh-CN"/>
          </a:p>
        </p:txBody>
      </p:sp>
    </p:spTree>
    <p:extLst>
      <p:ext uri="{BB962C8B-B14F-4D97-AF65-F5344CB8AC3E}">
        <p14:creationId xmlns:p14="http://schemas.microsoft.com/office/powerpoint/2010/main" val="1942418379"/>
      </p:ext>
    </p:extLst>
  </p:cSld>
  <p:clrMapOvr>
    <a:overrideClrMapping bg1="lt1" tx1="dk1" bg2="lt2" tx2="dk2" accent1="accent1" accent2="accent2" accent3="accent3" accent4="accent4" accent5="accent5" accent6="accent6" hlink="hlink" folHlink="folHlink"/>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 preserve="1">
  <p:cSld name="Title and Conten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1143000"/>
          </a:xfrm>
        </p:spPr>
        <p:txBody>
          <a:bodyPr/>
          <a:lstStyle/>
          <a:p>
            <a:r>
              <a:rPr lang="en-US"/>
              <a:t>Click to edit Master title style</a:t>
            </a:r>
            <a:endParaRPr lang="en-CA"/>
          </a:p>
        </p:txBody>
      </p:sp>
      <p:sp>
        <p:nvSpPr>
          <p:cNvPr id="3" name="Content Placeholder 2"/>
          <p:cNvSpPr>
            <a:spLocks noGrp="1"/>
          </p:cNvSpPr>
          <p:nvPr>
            <p:ph idx="1"/>
          </p:nvPr>
        </p:nvSpPr>
        <p:spPr>
          <a:xfrm>
            <a:off x="609600" y="1587500"/>
            <a:ext cx="11074400" cy="469741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cxnSp>
        <p:nvCxnSpPr>
          <p:cNvPr id="7" name="直接连接符 6"/>
          <p:cNvCxnSpPr/>
          <p:nvPr userDrawn="1"/>
        </p:nvCxnSpPr>
        <p:spPr bwMode="auto">
          <a:xfrm>
            <a:off x="575733" y="1498600"/>
            <a:ext cx="11023600" cy="0"/>
          </a:xfrm>
          <a:prstGeom prst="line">
            <a:avLst/>
          </a:prstGeom>
          <a:solidFill>
            <a:schemeClr val="bg1"/>
          </a:solidFill>
          <a:ln w="38100" cap="flat" cmpd="sng" algn="ctr">
            <a:solidFill>
              <a:schemeClr val="tx1"/>
            </a:solidFill>
            <a:prstDash val="solid"/>
            <a:round/>
            <a:headEnd type="none" w="med" len="med"/>
            <a:tailEnd type="none" w="med" len="med"/>
          </a:ln>
          <a:effectLst/>
        </p:spPr>
      </p:cxnSp>
      <p:sp>
        <p:nvSpPr>
          <p:cNvPr id="8" name="Rectangle 7"/>
          <p:cNvSpPr>
            <a:spLocks noGrp="1" noChangeArrowheads="1"/>
          </p:cNvSpPr>
          <p:nvPr>
            <p:ph type="sldNum" sz="quarter" idx="10"/>
          </p:nvPr>
        </p:nvSpPr>
        <p:spPr>
          <a:xfrm>
            <a:off x="8737600" y="6299200"/>
            <a:ext cx="2844800" cy="457200"/>
          </a:xfrm>
        </p:spPr>
        <p:txBody>
          <a:bodyPr/>
          <a:lstStyle>
            <a:lvl1pPr>
              <a:defRPr b="1"/>
            </a:lvl1pPr>
          </a:lstStyle>
          <a:p>
            <a:pPr>
              <a:defRPr/>
            </a:pPr>
            <a:fld id="{78997615-6873-405D-B80D-4D52F6DDA5E8}" type="slidenum">
              <a:rPr lang="en-US" altLang="zh-CN"/>
              <a:pPr>
                <a:defRPr/>
              </a:pPr>
              <a:t>‹#›</a:t>
            </a:fld>
            <a:endParaRPr lang="en-US" altLang="zh-CN" dirty="0"/>
          </a:p>
        </p:txBody>
      </p:sp>
      <p:sp>
        <p:nvSpPr>
          <p:cNvPr id="9" name="Rectangle 4"/>
          <p:cNvSpPr>
            <a:spLocks noGrp="1" noChangeArrowheads="1"/>
          </p:cNvSpPr>
          <p:nvPr>
            <p:ph type="dt" sz="half" idx="11"/>
          </p:nvPr>
        </p:nvSpPr>
        <p:spPr>
          <a:xfrm>
            <a:off x="609600" y="6299200"/>
            <a:ext cx="5852584" cy="457200"/>
          </a:xfrm>
        </p:spPr>
        <p:txBody>
          <a:bodyPr/>
          <a:lstStyle>
            <a:lvl1pPr>
              <a:defRPr sz="1600"/>
            </a:lvl1pPr>
          </a:lstStyle>
          <a:p>
            <a:pPr>
              <a:defRPr/>
            </a:pPr>
            <a:r>
              <a:rPr lang="en-US" dirty="0"/>
              <a:t> © </a:t>
            </a:r>
            <a:r>
              <a:rPr lang="en-US" dirty="0" err="1"/>
              <a:t>Zonghua</a:t>
            </a:r>
            <a:r>
              <a:rPr lang="en-US" dirty="0"/>
              <a:t> </a:t>
            </a:r>
            <a:r>
              <a:rPr lang="en-US" dirty="0" err="1"/>
              <a:t>Gu</a:t>
            </a:r>
            <a:r>
              <a:rPr lang="en-US" dirty="0"/>
              <a:t>, CMPT 300, Fall 2011 </a:t>
            </a:r>
          </a:p>
        </p:txBody>
      </p:sp>
    </p:spTree>
    <p:extLst>
      <p:ext uri="{BB962C8B-B14F-4D97-AF65-F5344CB8AC3E}">
        <p14:creationId xmlns:p14="http://schemas.microsoft.com/office/powerpoint/2010/main" val="2251227722"/>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145458815"/>
      </p:ext>
    </p:extLst>
  </p:cSld>
  <p:clrMapOvr>
    <a:masterClrMapping/>
  </p:clrMapOvr>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endParaRPr lang="en-CA"/>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6"/>
          <p:cNvSpPr>
            <a:spLocks noGrp="1" noChangeArrowheads="1"/>
          </p:cNvSpPr>
          <p:nvPr>
            <p:ph type="sldNum" sz="quarter" idx="10"/>
          </p:nvPr>
        </p:nvSpPr>
        <p:spPr/>
        <p:txBody>
          <a:bodyPr/>
          <a:lstStyle>
            <a:lvl1pPr>
              <a:defRPr/>
            </a:lvl1pPr>
          </a:lstStyle>
          <a:p>
            <a:pPr>
              <a:defRPr/>
            </a:pPr>
            <a:fld id="{417AC4E3-4C03-4499-8B96-D3E43256E5EE}" type="slidenum">
              <a:rPr lang="en-US" altLang="zh-CN"/>
              <a:pPr>
                <a:defRPr/>
              </a:pPr>
              <a:t>‹#›</a:t>
            </a:fld>
            <a:endParaRPr lang="en-US" altLang="zh-CN"/>
          </a:p>
        </p:txBody>
      </p:sp>
      <p:sp>
        <p:nvSpPr>
          <p:cNvPr id="5" name="Rectangle 4"/>
          <p:cNvSpPr>
            <a:spLocks noGrp="1" noChangeArrowheads="1"/>
          </p:cNvSpPr>
          <p:nvPr>
            <p:ph type="dt" sz="half" idx="11"/>
          </p:nvPr>
        </p:nvSpPr>
        <p:spPr>
          <a:xfrm>
            <a:off x="609600" y="6248400"/>
            <a:ext cx="5852584" cy="457200"/>
          </a:xfrm>
        </p:spPr>
        <p:txBody>
          <a:bodyPr/>
          <a:lstStyle>
            <a:lvl1pPr>
              <a:defRPr/>
            </a:lvl1pPr>
          </a:lstStyle>
          <a:p>
            <a:pPr>
              <a:defRPr/>
            </a:pPr>
            <a:r>
              <a:rPr lang="en-US"/>
              <a:t> © </a:t>
            </a:r>
            <a:r>
              <a:rPr lang="en-US" err="1"/>
              <a:t>Zonghua</a:t>
            </a:r>
            <a:r>
              <a:rPr lang="en-US"/>
              <a:t> </a:t>
            </a:r>
            <a:r>
              <a:rPr lang="en-US" err="1"/>
              <a:t>Gu</a:t>
            </a:r>
            <a:r>
              <a:rPr lang="en-US"/>
              <a:t>, CMPT 300, Fall 2011 </a:t>
            </a:r>
          </a:p>
        </p:txBody>
      </p:sp>
    </p:spTree>
    <p:extLst>
      <p:ext uri="{BB962C8B-B14F-4D97-AF65-F5344CB8AC3E}">
        <p14:creationId xmlns:p14="http://schemas.microsoft.com/office/powerpoint/2010/main" val="3760094158"/>
      </p:ext>
    </p:extLst>
  </p:cSld>
  <p:clrMapOvr>
    <a:overrideClrMapping bg1="lt1" tx1="dk1" bg2="lt2" tx2="dk2" accent1="accent1" accent2="accent2" accent3="accent3" accent4="accent4" accent5="accent5" accent6="accent6" hlink="hlink" folHlink="folHlink"/>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 preserve="1">
  <p:cSld name="Two Conten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Content Placeholder 2"/>
          <p:cNvSpPr>
            <a:spLocks noGrp="1"/>
          </p:cNvSpPr>
          <p:nvPr>
            <p:ph sz="half" idx="1"/>
          </p:nvPr>
        </p:nvSpPr>
        <p:spPr>
          <a:xfrm>
            <a:off x="609600" y="1917700"/>
            <a:ext cx="5435600" cy="43021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p:cNvSpPr>
            <a:spLocks noGrp="1"/>
          </p:cNvSpPr>
          <p:nvPr>
            <p:ph sz="half" idx="2"/>
          </p:nvPr>
        </p:nvSpPr>
        <p:spPr>
          <a:xfrm>
            <a:off x="6248400" y="1917700"/>
            <a:ext cx="5435600" cy="43021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Rectangle 6"/>
          <p:cNvSpPr>
            <a:spLocks noGrp="1" noChangeArrowheads="1"/>
          </p:cNvSpPr>
          <p:nvPr>
            <p:ph type="sldNum" sz="quarter" idx="10"/>
          </p:nvPr>
        </p:nvSpPr>
        <p:spPr/>
        <p:txBody>
          <a:bodyPr/>
          <a:lstStyle>
            <a:lvl1pPr>
              <a:defRPr/>
            </a:lvl1pPr>
          </a:lstStyle>
          <a:p>
            <a:pPr>
              <a:defRPr/>
            </a:pPr>
            <a:fld id="{3C9A7111-5BAF-449D-9811-2E524ACF2AB9}" type="slidenum">
              <a:rPr lang="en-US" altLang="zh-CN"/>
              <a:pPr>
                <a:defRPr/>
              </a:pPr>
              <a:t>‹#›</a:t>
            </a:fld>
            <a:endParaRPr lang="en-US" altLang="zh-CN"/>
          </a:p>
        </p:txBody>
      </p:sp>
      <p:sp>
        <p:nvSpPr>
          <p:cNvPr id="6" name="Rectangle 4"/>
          <p:cNvSpPr>
            <a:spLocks noGrp="1" noChangeArrowheads="1"/>
          </p:cNvSpPr>
          <p:nvPr>
            <p:ph type="dt" sz="half" idx="11"/>
          </p:nvPr>
        </p:nvSpPr>
        <p:spPr>
          <a:xfrm>
            <a:off x="609600" y="6248400"/>
            <a:ext cx="5852584" cy="457200"/>
          </a:xfrm>
        </p:spPr>
        <p:txBody>
          <a:bodyPr/>
          <a:lstStyle>
            <a:lvl1pPr>
              <a:defRPr/>
            </a:lvl1pPr>
          </a:lstStyle>
          <a:p>
            <a:pPr>
              <a:defRPr/>
            </a:pPr>
            <a:r>
              <a:rPr lang="en-US"/>
              <a:t> © </a:t>
            </a:r>
            <a:r>
              <a:rPr lang="en-US" err="1"/>
              <a:t>Zonghua</a:t>
            </a:r>
            <a:r>
              <a:rPr lang="en-US"/>
              <a:t> </a:t>
            </a:r>
            <a:r>
              <a:rPr lang="en-US" err="1"/>
              <a:t>Gu</a:t>
            </a:r>
            <a:r>
              <a:rPr lang="en-US"/>
              <a:t>, CMPT 300, Fall 2011 </a:t>
            </a:r>
          </a:p>
        </p:txBody>
      </p:sp>
    </p:spTree>
    <p:extLst>
      <p:ext uri="{BB962C8B-B14F-4D97-AF65-F5344CB8AC3E}">
        <p14:creationId xmlns:p14="http://schemas.microsoft.com/office/powerpoint/2010/main" val="4065165283"/>
      </p:ext>
    </p:extLst>
  </p:cSld>
  <p:clrMapOvr>
    <a:overrideClrMapping bg1="lt1" tx1="dk1" bg2="lt2" tx2="dk2" accent1="accent1" accent2="accent2" accent3="accent3" accent4="accent4" accent5="accent5" accent6="accent6" hlink="hlink" folHlink="folHlink"/>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TxTwoObj" preserve="1">
  <p:cSld name="Comparison">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endParaRPr lang="en-CA"/>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Rectangle 6"/>
          <p:cNvSpPr>
            <a:spLocks noGrp="1" noChangeArrowheads="1"/>
          </p:cNvSpPr>
          <p:nvPr>
            <p:ph type="sldNum" sz="quarter" idx="10"/>
          </p:nvPr>
        </p:nvSpPr>
        <p:spPr/>
        <p:txBody>
          <a:bodyPr/>
          <a:lstStyle>
            <a:lvl1pPr>
              <a:defRPr/>
            </a:lvl1pPr>
          </a:lstStyle>
          <a:p>
            <a:pPr>
              <a:defRPr/>
            </a:pPr>
            <a:fld id="{AD656E74-1479-46FD-AEBA-0E5B3645DA51}" type="slidenum">
              <a:rPr lang="en-US" altLang="zh-CN"/>
              <a:pPr>
                <a:defRPr/>
              </a:pPr>
              <a:t>‹#›</a:t>
            </a:fld>
            <a:endParaRPr lang="en-US" altLang="zh-CN"/>
          </a:p>
        </p:txBody>
      </p:sp>
      <p:sp>
        <p:nvSpPr>
          <p:cNvPr id="8" name="Rectangle 4"/>
          <p:cNvSpPr>
            <a:spLocks noGrp="1" noChangeArrowheads="1"/>
          </p:cNvSpPr>
          <p:nvPr>
            <p:ph type="dt" sz="half" idx="11"/>
          </p:nvPr>
        </p:nvSpPr>
        <p:spPr>
          <a:xfrm>
            <a:off x="609600" y="6248400"/>
            <a:ext cx="5852584" cy="457200"/>
          </a:xfrm>
        </p:spPr>
        <p:txBody>
          <a:bodyPr/>
          <a:lstStyle>
            <a:lvl1pPr>
              <a:defRPr/>
            </a:lvl1pPr>
          </a:lstStyle>
          <a:p>
            <a:pPr>
              <a:defRPr/>
            </a:pPr>
            <a:r>
              <a:rPr lang="en-US"/>
              <a:t> © </a:t>
            </a:r>
            <a:r>
              <a:rPr lang="en-US" err="1"/>
              <a:t>Zonghua</a:t>
            </a:r>
            <a:r>
              <a:rPr lang="en-US"/>
              <a:t> </a:t>
            </a:r>
            <a:r>
              <a:rPr lang="en-US" err="1"/>
              <a:t>Gu</a:t>
            </a:r>
            <a:r>
              <a:rPr lang="en-US"/>
              <a:t>, CMPT 300, Fall 2011 </a:t>
            </a:r>
          </a:p>
        </p:txBody>
      </p:sp>
    </p:spTree>
    <p:extLst>
      <p:ext uri="{BB962C8B-B14F-4D97-AF65-F5344CB8AC3E}">
        <p14:creationId xmlns:p14="http://schemas.microsoft.com/office/powerpoint/2010/main" val="1822175179"/>
      </p:ext>
    </p:extLst>
  </p:cSld>
  <p:clrMapOvr>
    <a:overrideClrMapping bg1="lt1" tx1="dk1" bg2="lt2" tx2="dk2" accent1="accent1" accent2="accent2" accent3="accent3" accent4="accent4" accent5="accent5" accent6="accent6" hlink="hlink" folHlink="folHlink"/>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itleOnly" preserve="1">
  <p:cSld name="Title Only">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Rectangle 6"/>
          <p:cNvSpPr>
            <a:spLocks noGrp="1" noChangeArrowheads="1"/>
          </p:cNvSpPr>
          <p:nvPr>
            <p:ph type="sldNum" sz="quarter" idx="10"/>
          </p:nvPr>
        </p:nvSpPr>
        <p:spPr/>
        <p:txBody>
          <a:bodyPr/>
          <a:lstStyle>
            <a:lvl1pPr>
              <a:defRPr/>
            </a:lvl1pPr>
          </a:lstStyle>
          <a:p>
            <a:pPr>
              <a:defRPr/>
            </a:pPr>
            <a:fld id="{C186AC0B-4C90-464F-AC72-5B7CA66665B8}" type="slidenum">
              <a:rPr lang="en-US" altLang="zh-CN"/>
              <a:pPr>
                <a:defRPr/>
              </a:pPr>
              <a:t>‹#›</a:t>
            </a:fld>
            <a:endParaRPr lang="en-US" altLang="zh-CN"/>
          </a:p>
        </p:txBody>
      </p:sp>
      <p:sp>
        <p:nvSpPr>
          <p:cNvPr id="4" name="Rectangle 4"/>
          <p:cNvSpPr>
            <a:spLocks noGrp="1" noChangeArrowheads="1"/>
          </p:cNvSpPr>
          <p:nvPr>
            <p:ph type="dt" sz="half" idx="11"/>
          </p:nvPr>
        </p:nvSpPr>
        <p:spPr>
          <a:xfrm>
            <a:off x="609600" y="6248400"/>
            <a:ext cx="5852584" cy="457200"/>
          </a:xfrm>
        </p:spPr>
        <p:txBody>
          <a:bodyPr/>
          <a:lstStyle>
            <a:lvl1pPr>
              <a:defRPr/>
            </a:lvl1pPr>
          </a:lstStyle>
          <a:p>
            <a:pPr>
              <a:defRPr/>
            </a:pPr>
            <a:r>
              <a:rPr lang="en-US"/>
              <a:t> © </a:t>
            </a:r>
            <a:r>
              <a:rPr lang="en-US" err="1"/>
              <a:t>Zonghua</a:t>
            </a:r>
            <a:r>
              <a:rPr lang="en-US"/>
              <a:t> </a:t>
            </a:r>
            <a:r>
              <a:rPr lang="en-US" err="1"/>
              <a:t>Gu</a:t>
            </a:r>
            <a:r>
              <a:rPr lang="en-US"/>
              <a:t>, CMPT 300, Fall 2011 </a:t>
            </a:r>
          </a:p>
        </p:txBody>
      </p:sp>
    </p:spTree>
    <p:extLst>
      <p:ext uri="{BB962C8B-B14F-4D97-AF65-F5344CB8AC3E}">
        <p14:creationId xmlns:p14="http://schemas.microsoft.com/office/powerpoint/2010/main" val="3223408542"/>
      </p:ext>
    </p:extLst>
  </p:cSld>
  <p:clrMapOvr>
    <a:overrideClrMapping bg1="lt1" tx1="dk1" bg2="lt2" tx2="dk2" accent1="accent1" accent2="accent2" accent3="accent3" accent4="accent4" accent5="accent5" accent6="accent6" hlink="hlink" folHlink="folHlink"/>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Blank">
    <p:bg>
      <p:bgRef idx="1001">
        <a:schemeClr val="bg1"/>
      </p:bgRef>
    </p:bg>
    <p:spTree>
      <p:nvGrpSpPr>
        <p:cNvPr id="1" name=""/>
        <p:cNvGrpSpPr/>
        <p:nvPr/>
      </p:nvGrpSpPr>
      <p:grpSpPr>
        <a:xfrm>
          <a:off x="0" y="0"/>
          <a:ext cx="0" cy="0"/>
          <a:chOff x="0" y="0"/>
          <a:chExt cx="0" cy="0"/>
        </a:xfrm>
      </p:grpSpPr>
      <p:sp>
        <p:nvSpPr>
          <p:cNvPr id="2" name="Rectangle 6"/>
          <p:cNvSpPr>
            <a:spLocks noGrp="1" noChangeArrowheads="1"/>
          </p:cNvSpPr>
          <p:nvPr>
            <p:ph type="sldNum" sz="quarter" idx="10"/>
          </p:nvPr>
        </p:nvSpPr>
        <p:spPr/>
        <p:txBody>
          <a:bodyPr/>
          <a:lstStyle>
            <a:lvl1pPr>
              <a:defRPr/>
            </a:lvl1pPr>
          </a:lstStyle>
          <a:p>
            <a:pPr>
              <a:defRPr/>
            </a:pPr>
            <a:fld id="{FB5FC044-CBF8-4B6C-99B2-74CE7677DE64}" type="slidenum">
              <a:rPr lang="en-US" altLang="zh-CN"/>
              <a:pPr>
                <a:defRPr/>
              </a:pPr>
              <a:t>‹#›</a:t>
            </a:fld>
            <a:endParaRPr lang="en-US" altLang="zh-CN" dirty="0"/>
          </a:p>
        </p:txBody>
      </p:sp>
      <p:sp>
        <p:nvSpPr>
          <p:cNvPr id="3" name="Rectangle 4"/>
          <p:cNvSpPr>
            <a:spLocks noGrp="1" noChangeArrowheads="1"/>
          </p:cNvSpPr>
          <p:nvPr>
            <p:ph type="dt" sz="half" idx="11"/>
          </p:nvPr>
        </p:nvSpPr>
        <p:spPr>
          <a:xfrm>
            <a:off x="609600" y="6248400"/>
            <a:ext cx="5852584" cy="457200"/>
          </a:xfrm>
        </p:spPr>
        <p:txBody>
          <a:bodyPr/>
          <a:lstStyle>
            <a:lvl1pPr>
              <a:defRPr sz="1600"/>
            </a:lvl1pPr>
          </a:lstStyle>
          <a:p>
            <a:pPr>
              <a:defRPr/>
            </a:pPr>
            <a:r>
              <a:rPr lang="en-US" dirty="0"/>
              <a:t> © </a:t>
            </a:r>
            <a:r>
              <a:rPr lang="en-US" dirty="0" err="1"/>
              <a:t>Zonghua</a:t>
            </a:r>
            <a:r>
              <a:rPr lang="en-US" dirty="0"/>
              <a:t> </a:t>
            </a:r>
            <a:r>
              <a:rPr lang="en-US" dirty="0" err="1"/>
              <a:t>Gu</a:t>
            </a:r>
            <a:r>
              <a:rPr lang="en-US" dirty="0"/>
              <a:t>, CMPT 300, Fall 2011 </a:t>
            </a:r>
          </a:p>
        </p:txBody>
      </p:sp>
    </p:spTree>
    <p:extLst>
      <p:ext uri="{BB962C8B-B14F-4D97-AF65-F5344CB8AC3E}">
        <p14:creationId xmlns:p14="http://schemas.microsoft.com/office/powerpoint/2010/main" val="436245130"/>
      </p:ext>
    </p:extLst>
  </p:cSld>
  <p:clrMapOvr>
    <a:overrideClrMapping bg1="lt1" tx1="dk1" bg2="lt2" tx2="dk2" accent1="accent1" accent2="accent2" accent3="accent3" accent4="accent4" accent5="accent5" accent6="accent6" hlink="hlink" folHlink="folHlink"/>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Tx" preserve="1">
  <p:cSld name="Content with Caption">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lstStyle>
            <a:lvl1pPr algn="l">
              <a:defRPr sz="2000" b="1"/>
            </a:lvl1pPr>
          </a:lstStyle>
          <a:p>
            <a:r>
              <a:rPr lang="en-US"/>
              <a:t>Click to edit Master title style</a:t>
            </a:r>
            <a:endParaRPr lang="en-CA"/>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6"/>
          <p:cNvSpPr>
            <a:spLocks noGrp="1" noChangeArrowheads="1"/>
          </p:cNvSpPr>
          <p:nvPr>
            <p:ph type="sldNum" sz="quarter" idx="10"/>
          </p:nvPr>
        </p:nvSpPr>
        <p:spPr/>
        <p:txBody>
          <a:bodyPr/>
          <a:lstStyle>
            <a:lvl1pPr>
              <a:defRPr/>
            </a:lvl1pPr>
          </a:lstStyle>
          <a:p>
            <a:pPr>
              <a:defRPr/>
            </a:pPr>
            <a:fld id="{76F861F6-B255-41CB-8774-8E0CF4D6F3FC}" type="slidenum">
              <a:rPr lang="en-US" altLang="zh-CN"/>
              <a:pPr>
                <a:defRPr/>
              </a:pPr>
              <a:t>‹#›</a:t>
            </a:fld>
            <a:endParaRPr lang="en-US" altLang="zh-CN"/>
          </a:p>
        </p:txBody>
      </p:sp>
      <p:sp>
        <p:nvSpPr>
          <p:cNvPr id="6" name="Rectangle 4"/>
          <p:cNvSpPr>
            <a:spLocks noGrp="1" noChangeArrowheads="1"/>
          </p:cNvSpPr>
          <p:nvPr>
            <p:ph type="dt" sz="half" idx="11"/>
          </p:nvPr>
        </p:nvSpPr>
        <p:spPr>
          <a:xfrm>
            <a:off x="609600" y="6248400"/>
            <a:ext cx="5852584" cy="457200"/>
          </a:xfrm>
        </p:spPr>
        <p:txBody>
          <a:bodyPr/>
          <a:lstStyle>
            <a:lvl1pPr>
              <a:defRPr/>
            </a:lvl1pPr>
          </a:lstStyle>
          <a:p>
            <a:pPr>
              <a:defRPr/>
            </a:pPr>
            <a:r>
              <a:rPr lang="en-US"/>
              <a:t> © </a:t>
            </a:r>
            <a:r>
              <a:rPr lang="en-US" err="1"/>
              <a:t>Zonghua</a:t>
            </a:r>
            <a:r>
              <a:rPr lang="en-US"/>
              <a:t> </a:t>
            </a:r>
            <a:r>
              <a:rPr lang="en-US" err="1"/>
              <a:t>Gu</a:t>
            </a:r>
            <a:r>
              <a:rPr lang="en-US"/>
              <a:t>, CMPT 300, Fall 2011 </a:t>
            </a:r>
          </a:p>
        </p:txBody>
      </p:sp>
    </p:spTree>
    <p:extLst>
      <p:ext uri="{BB962C8B-B14F-4D97-AF65-F5344CB8AC3E}">
        <p14:creationId xmlns:p14="http://schemas.microsoft.com/office/powerpoint/2010/main" val="545117068"/>
      </p:ext>
    </p:extLst>
  </p:cSld>
  <p:clrMapOvr>
    <a:overrideClrMapping bg1="lt1" tx1="dk1" bg2="lt2" tx2="dk2" accent1="accent1" accent2="accent2" accent3="accent3" accent4="accent4" accent5="accent5" accent6="accent6" hlink="hlink" folHlink="folHlink"/>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picTx" preserve="1">
  <p:cSld name="Picture with Caption">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lstStyle>
            <a:lvl1pPr algn="l">
              <a:defRPr sz="2000" b="1"/>
            </a:lvl1pPr>
          </a:lstStyle>
          <a:p>
            <a:r>
              <a:rPr lang="en-US"/>
              <a:t>Click to edit Master title style</a:t>
            </a:r>
            <a:endParaRPr lang="en-CA"/>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CA" noProof="0" dirty="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6"/>
          <p:cNvSpPr>
            <a:spLocks noGrp="1" noChangeArrowheads="1"/>
          </p:cNvSpPr>
          <p:nvPr>
            <p:ph type="sldNum" sz="quarter" idx="10"/>
          </p:nvPr>
        </p:nvSpPr>
        <p:spPr/>
        <p:txBody>
          <a:bodyPr/>
          <a:lstStyle>
            <a:lvl1pPr>
              <a:defRPr/>
            </a:lvl1pPr>
          </a:lstStyle>
          <a:p>
            <a:pPr>
              <a:defRPr/>
            </a:pPr>
            <a:fld id="{79ACD604-DE96-4BF4-B014-6BD05026CF1E}" type="slidenum">
              <a:rPr lang="en-US" altLang="zh-CN"/>
              <a:pPr>
                <a:defRPr/>
              </a:pPr>
              <a:t>‹#›</a:t>
            </a:fld>
            <a:endParaRPr lang="en-US" altLang="zh-CN"/>
          </a:p>
        </p:txBody>
      </p:sp>
      <p:sp>
        <p:nvSpPr>
          <p:cNvPr id="6" name="Rectangle 4"/>
          <p:cNvSpPr>
            <a:spLocks noGrp="1" noChangeArrowheads="1"/>
          </p:cNvSpPr>
          <p:nvPr>
            <p:ph type="dt" sz="half" idx="11"/>
          </p:nvPr>
        </p:nvSpPr>
        <p:spPr>
          <a:xfrm>
            <a:off x="609600" y="6248400"/>
            <a:ext cx="5852584" cy="457200"/>
          </a:xfrm>
        </p:spPr>
        <p:txBody>
          <a:bodyPr/>
          <a:lstStyle>
            <a:lvl1pPr>
              <a:defRPr/>
            </a:lvl1pPr>
          </a:lstStyle>
          <a:p>
            <a:pPr>
              <a:defRPr/>
            </a:pPr>
            <a:r>
              <a:rPr lang="en-US"/>
              <a:t> © </a:t>
            </a:r>
            <a:r>
              <a:rPr lang="en-US" err="1"/>
              <a:t>Zonghua</a:t>
            </a:r>
            <a:r>
              <a:rPr lang="en-US"/>
              <a:t> </a:t>
            </a:r>
            <a:r>
              <a:rPr lang="en-US" err="1"/>
              <a:t>Gu</a:t>
            </a:r>
            <a:r>
              <a:rPr lang="en-US"/>
              <a:t>, CMPT 300, Fall 2011 </a:t>
            </a:r>
          </a:p>
        </p:txBody>
      </p:sp>
    </p:spTree>
    <p:extLst>
      <p:ext uri="{BB962C8B-B14F-4D97-AF65-F5344CB8AC3E}">
        <p14:creationId xmlns:p14="http://schemas.microsoft.com/office/powerpoint/2010/main" val="583569074"/>
      </p:ext>
    </p:extLst>
  </p:cSld>
  <p:clrMapOvr>
    <a:overrideClrMapping bg1="lt1" tx1="dk1" bg2="lt2" tx2="dk2" accent1="accent1" accent2="accent2" accent3="accent3" accent4="accent4" accent5="accent5" accent6="accent6" hlink="hlink" folHlink="folHlink"/>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vertTx" preserve="1">
  <p:cSld name="Title and Vertical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Rectangle 6"/>
          <p:cNvSpPr>
            <a:spLocks noGrp="1" noChangeArrowheads="1"/>
          </p:cNvSpPr>
          <p:nvPr>
            <p:ph type="sldNum" sz="quarter" idx="10"/>
          </p:nvPr>
        </p:nvSpPr>
        <p:spPr/>
        <p:txBody>
          <a:bodyPr/>
          <a:lstStyle>
            <a:lvl1pPr>
              <a:defRPr/>
            </a:lvl1pPr>
          </a:lstStyle>
          <a:p>
            <a:pPr>
              <a:defRPr/>
            </a:pPr>
            <a:fld id="{8538380D-0B07-47F5-B276-F91AB688863D}" type="slidenum">
              <a:rPr lang="en-US" altLang="zh-CN"/>
              <a:pPr>
                <a:defRPr/>
              </a:pPr>
              <a:t>‹#›</a:t>
            </a:fld>
            <a:endParaRPr lang="en-US" altLang="zh-CN"/>
          </a:p>
        </p:txBody>
      </p:sp>
      <p:sp>
        <p:nvSpPr>
          <p:cNvPr id="5" name="Rectangle 4"/>
          <p:cNvSpPr>
            <a:spLocks noGrp="1" noChangeArrowheads="1"/>
          </p:cNvSpPr>
          <p:nvPr>
            <p:ph type="dt" sz="half" idx="11"/>
          </p:nvPr>
        </p:nvSpPr>
        <p:spPr>
          <a:xfrm>
            <a:off x="609600" y="6248400"/>
            <a:ext cx="5852584" cy="457200"/>
          </a:xfrm>
        </p:spPr>
        <p:txBody>
          <a:bodyPr/>
          <a:lstStyle>
            <a:lvl1pPr>
              <a:defRPr/>
            </a:lvl1pPr>
          </a:lstStyle>
          <a:p>
            <a:pPr>
              <a:defRPr/>
            </a:pPr>
            <a:r>
              <a:rPr lang="en-US"/>
              <a:t> © </a:t>
            </a:r>
            <a:r>
              <a:rPr lang="en-US" err="1"/>
              <a:t>Zonghua</a:t>
            </a:r>
            <a:r>
              <a:rPr lang="en-US"/>
              <a:t> </a:t>
            </a:r>
            <a:r>
              <a:rPr lang="en-US" err="1"/>
              <a:t>Gu</a:t>
            </a:r>
            <a:r>
              <a:rPr lang="en-US"/>
              <a:t>, CMPT 300, Fall 2011 </a:t>
            </a:r>
          </a:p>
        </p:txBody>
      </p:sp>
    </p:spTree>
    <p:extLst>
      <p:ext uri="{BB962C8B-B14F-4D97-AF65-F5344CB8AC3E}">
        <p14:creationId xmlns:p14="http://schemas.microsoft.com/office/powerpoint/2010/main" val="1945801375"/>
      </p:ext>
    </p:extLst>
  </p:cSld>
  <p:clrMapOvr>
    <a:overrideClrMapping bg1="lt1" tx1="dk1" bg2="lt2" tx2="dk2" accent1="accent1" accent2="accent2" accent3="accent3" accent4="accent4" accent5="accent5" accent6="accent6" hlink="hlink" folHlink="folHlink"/>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bg>
      <p:bgRef idx="1001">
        <a:schemeClr val="bg1"/>
      </p:bgRef>
    </p:bg>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15400" y="533401"/>
            <a:ext cx="2768600" cy="5686425"/>
          </a:xfrm>
        </p:spPr>
        <p:txBody>
          <a:bodyPr vert="eaVert"/>
          <a:lstStyle/>
          <a:p>
            <a:r>
              <a:rPr lang="en-US"/>
              <a:t>Click to edit Master title style</a:t>
            </a:r>
            <a:endParaRPr lang="en-CA"/>
          </a:p>
        </p:txBody>
      </p:sp>
      <p:sp>
        <p:nvSpPr>
          <p:cNvPr id="3" name="Vertical Text Placeholder 2"/>
          <p:cNvSpPr>
            <a:spLocks noGrp="1"/>
          </p:cNvSpPr>
          <p:nvPr>
            <p:ph type="body" orient="vert" idx="1"/>
          </p:nvPr>
        </p:nvSpPr>
        <p:spPr>
          <a:xfrm>
            <a:off x="609600" y="533401"/>
            <a:ext cx="8102600" cy="56864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Rectangle 6"/>
          <p:cNvSpPr>
            <a:spLocks noGrp="1" noChangeArrowheads="1"/>
          </p:cNvSpPr>
          <p:nvPr>
            <p:ph type="sldNum" sz="quarter" idx="10"/>
          </p:nvPr>
        </p:nvSpPr>
        <p:spPr/>
        <p:txBody>
          <a:bodyPr/>
          <a:lstStyle>
            <a:lvl1pPr>
              <a:defRPr/>
            </a:lvl1pPr>
          </a:lstStyle>
          <a:p>
            <a:pPr>
              <a:defRPr/>
            </a:pPr>
            <a:fld id="{DD76983F-7E3F-4CED-8DFC-EDA80B0807A8}" type="slidenum">
              <a:rPr lang="en-US" altLang="zh-CN"/>
              <a:pPr>
                <a:defRPr/>
              </a:pPr>
              <a:t>‹#›</a:t>
            </a:fld>
            <a:endParaRPr lang="en-US" altLang="zh-CN"/>
          </a:p>
        </p:txBody>
      </p:sp>
      <p:sp>
        <p:nvSpPr>
          <p:cNvPr id="5" name="Rectangle 4"/>
          <p:cNvSpPr>
            <a:spLocks noGrp="1" noChangeArrowheads="1"/>
          </p:cNvSpPr>
          <p:nvPr>
            <p:ph type="dt" sz="half" idx="11"/>
          </p:nvPr>
        </p:nvSpPr>
        <p:spPr>
          <a:xfrm>
            <a:off x="609600" y="6248400"/>
            <a:ext cx="5852584" cy="457200"/>
          </a:xfrm>
        </p:spPr>
        <p:txBody>
          <a:bodyPr/>
          <a:lstStyle>
            <a:lvl1pPr>
              <a:defRPr/>
            </a:lvl1pPr>
          </a:lstStyle>
          <a:p>
            <a:pPr>
              <a:defRPr/>
            </a:pPr>
            <a:r>
              <a:rPr lang="en-US"/>
              <a:t> © </a:t>
            </a:r>
            <a:r>
              <a:rPr lang="en-US" err="1"/>
              <a:t>Zonghua</a:t>
            </a:r>
            <a:r>
              <a:rPr lang="en-US"/>
              <a:t> </a:t>
            </a:r>
            <a:r>
              <a:rPr lang="en-US" err="1"/>
              <a:t>Gu</a:t>
            </a:r>
            <a:r>
              <a:rPr lang="en-US"/>
              <a:t>, CMPT 300, Fall 2011 </a:t>
            </a:r>
          </a:p>
        </p:txBody>
      </p:sp>
    </p:spTree>
    <p:extLst>
      <p:ext uri="{BB962C8B-B14F-4D97-AF65-F5344CB8AC3E}">
        <p14:creationId xmlns:p14="http://schemas.microsoft.com/office/powerpoint/2010/main" val="1318112670"/>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2800" y="914400"/>
            <a:ext cx="5181600" cy="5105400"/>
          </a:xfrm>
        </p:spPr>
        <p:txBody>
          <a:bodyPr>
            <a:normAutofit/>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914400"/>
            <a:ext cx="5181600" cy="5105400"/>
          </a:xfrm>
        </p:spPr>
        <p:txBody>
          <a:bodyPr>
            <a:normAutofit/>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2368577"/>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13048753"/>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63878328"/>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97646209"/>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normAutofit/>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294631323"/>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950095112"/>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theme" Target="../theme/theme3.xml"/><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0" Type="http://schemas.openxmlformats.org/officeDocument/2006/relationships/slideLayout" Target="../slideLayouts/slideLayout36.xml"/><Relationship Id="rId4" Type="http://schemas.openxmlformats.org/officeDocument/2006/relationships/slideLayout" Target="../slideLayouts/slideLayout30.xml"/><Relationship Id="rId9"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1320800" y="152400"/>
            <a:ext cx="9550400" cy="53340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pattFill prst="narHorz">
                  <a:fgClr>
                    <a:schemeClr val="tx1"/>
                  </a:fgClr>
                  <a:bgClr>
                    <a:schemeClr val="bg1"/>
                  </a:bgClr>
                </a:patt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0478" tIns="44445" rIns="90478" bIns="44445" numCol="1" anchor="ctr" anchorCtr="0" compatLnSpc="1">
            <a:prstTxWarp prst="textNoShape">
              <a:avLst/>
            </a:prstTxWarp>
          </a:bodyPr>
          <a:lstStyle/>
          <a:p>
            <a:pPr lvl="0"/>
            <a:r>
              <a:rPr lang="en-US" altLang="en-US"/>
              <a:t>Slide Title</a:t>
            </a:r>
          </a:p>
        </p:txBody>
      </p:sp>
      <p:sp>
        <p:nvSpPr>
          <p:cNvPr id="1027" name="Rectangle 3"/>
          <p:cNvSpPr>
            <a:spLocks noGrp="1" noChangeArrowheads="1"/>
          </p:cNvSpPr>
          <p:nvPr>
            <p:ph type="body" idx="1"/>
          </p:nvPr>
        </p:nvSpPr>
        <p:spPr bwMode="auto">
          <a:xfrm>
            <a:off x="812800" y="914400"/>
            <a:ext cx="10566400" cy="510540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pattFill prst="narHorz">
                  <a:fgClr>
                    <a:schemeClr val="tx1"/>
                  </a:fgClr>
                  <a:bgClr>
                    <a:schemeClr val="bg1"/>
                  </a:bgClr>
                </a:patt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0478" tIns="44445" rIns="90478" bIns="44445" numCol="1" anchor="t" anchorCtr="0" compatLnSpc="1">
            <a:prstTxWarp prst="textNoShape">
              <a:avLst/>
            </a:prstTxWarp>
          </a:bodyPr>
          <a:lstStyle/>
          <a:p>
            <a:pPr lvl="0"/>
            <a:r>
              <a:rPr lang="en-US" altLang="en-US" dirty="0"/>
              <a:t>Body Text</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1028" name="Rectangle 4"/>
          <p:cNvSpPr>
            <a:spLocks noChangeArrowheads="1"/>
          </p:cNvSpPr>
          <p:nvPr userDrawn="1"/>
        </p:nvSpPr>
        <p:spPr bwMode="auto">
          <a:xfrm>
            <a:off x="10761661" y="6551613"/>
            <a:ext cx="987431" cy="305202"/>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pattFill prst="narHorz">
                  <a:fgClr>
                    <a:schemeClr val="tx1"/>
                  </a:fgClr>
                  <a:bgClr>
                    <a:schemeClr val="bg1"/>
                  </a:bgClr>
                </a:patt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spAutoFit/>
          </a:bodyPr>
          <a:lstStyle/>
          <a:p>
            <a:pPr algn="ctr"/>
            <a:r>
              <a:rPr lang="en-US" sz="1400" b="0" dirty="0" err="1">
                <a:solidFill>
                  <a:srgbClr val="2A40E2"/>
                </a:solidFill>
                <a:latin typeface="Gill Sans" charset="0"/>
                <a:cs typeface="Gill Sans" charset="0"/>
              </a:rPr>
              <a:t>Lec</a:t>
            </a:r>
            <a:r>
              <a:rPr lang="en-US" sz="1400" b="0" dirty="0">
                <a:solidFill>
                  <a:srgbClr val="2A40E2"/>
                </a:solidFill>
                <a:latin typeface="Gill Sans" charset="0"/>
                <a:cs typeface="Gill Sans" charset="0"/>
              </a:rPr>
              <a:t> 25.</a:t>
            </a:r>
            <a:fld id="{8B82DB86-37F9-954E-8F10-00623E1FD261}" type="slidenum">
              <a:rPr lang="en-US" sz="1400" b="0" smtClean="0">
                <a:solidFill>
                  <a:srgbClr val="2A40E2"/>
                </a:solidFill>
                <a:latin typeface="Gill Sans" charset="0"/>
                <a:cs typeface="Gill Sans" charset="0"/>
              </a:rPr>
              <a:pPr algn="ctr"/>
              <a:t>‹#›</a:t>
            </a:fld>
            <a:endParaRPr lang="en-US" sz="1400" b="0" dirty="0">
              <a:solidFill>
                <a:srgbClr val="2A40E2"/>
              </a:solidFill>
              <a:latin typeface="Gill Sans" charset="0"/>
              <a:cs typeface="Gill Sans" charset="0"/>
            </a:endParaRPr>
          </a:p>
        </p:txBody>
      </p:sp>
      <p:sp>
        <p:nvSpPr>
          <p:cNvPr id="1030" name="Line 6"/>
          <p:cNvSpPr>
            <a:spLocks noChangeShapeType="1"/>
          </p:cNvSpPr>
          <p:nvPr userDrawn="1"/>
        </p:nvSpPr>
        <p:spPr bwMode="auto">
          <a:xfrm>
            <a:off x="1320800" y="685800"/>
            <a:ext cx="9550400" cy="0"/>
          </a:xfrm>
          <a:prstGeom prst="line">
            <a:avLst/>
          </a:prstGeom>
          <a:noFill/>
          <a:ln w="38100" cmpd="dbl">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eaLnBrk="1" hangingPunct="1">
              <a:defRPr/>
            </a:pPr>
            <a:endParaRPr lang="en-US">
              <a:ea typeface="Arial" charset="0"/>
              <a:cs typeface="Arial" charset="0"/>
            </a:endParaRPr>
          </a:p>
        </p:txBody>
      </p:sp>
    </p:spTree>
  </p:cSld>
  <p:clrMap bg1="lt1" tx1="dk1" bg2="lt2" tx2="dk2" accent1="accent1" accent2="accent2" accent3="accent3" accent4="accent4" accent5="accent5" accent6="accent6" hlink="hlink" folHlink="folHlink"/>
  <p:sldLayoutIdLst>
    <p:sldLayoutId id="2147483738" r:id="rId1"/>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 id="2147483737" r:id="rId12"/>
    <p:sldLayoutId id="2147483766" r:id="rId13"/>
  </p:sldLayoutIdLst>
  <p:transition/>
  <p:txStyles>
    <p:titleStyle>
      <a:lvl1pPr algn="ctr" rtl="0" eaLnBrk="0" fontAlgn="base" hangingPunct="0">
        <a:lnSpc>
          <a:spcPct val="90000"/>
        </a:lnSpc>
        <a:spcBef>
          <a:spcPct val="0"/>
        </a:spcBef>
        <a:spcAft>
          <a:spcPct val="0"/>
        </a:spcAft>
        <a:defRPr sz="3200">
          <a:solidFill>
            <a:srgbClr val="2A40E2"/>
          </a:solidFill>
          <a:latin typeface="Gill Sans" charset="0"/>
          <a:ea typeface="ＭＳ Ｐゴシック" charset="0"/>
          <a:cs typeface="Gill Sans" charset="0"/>
        </a:defRPr>
      </a:lvl1pPr>
      <a:lvl2pPr algn="ctr" rtl="0" eaLnBrk="0" fontAlgn="base" hangingPunct="0">
        <a:lnSpc>
          <a:spcPct val="90000"/>
        </a:lnSpc>
        <a:spcBef>
          <a:spcPct val="0"/>
        </a:spcBef>
        <a:spcAft>
          <a:spcPct val="0"/>
        </a:spcAft>
        <a:defRPr sz="3200">
          <a:solidFill>
            <a:srgbClr val="2A40E2"/>
          </a:solidFill>
          <a:latin typeface="Gill Sans" charset="0"/>
          <a:ea typeface="ＭＳ Ｐゴシック" charset="0"/>
          <a:cs typeface="Gill Sans" charset="0"/>
        </a:defRPr>
      </a:lvl2pPr>
      <a:lvl3pPr algn="ctr" rtl="0" eaLnBrk="0" fontAlgn="base" hangingPunct="0">
        <a:lnSpc>
          <a:spcPct val="90000"/>
        </a:lnSpc>
        <a:spcBef>
          <a:spcPct val="0"/>
        </a:spcBef>
        <a:spcAft>
          <a:spcPct val="0"/>
        </a:spcAft>
        <a:defRPr sz="3200">
          <a:solidFill>
            <a:srgbClr val="2A40E2"/>
          </a:solidFill>
          <a:latin typeface="Gill Sans" charset="0"/>
          <a:ea typeface="ＭＳ Ｐゴシック" charset="0"/>
          <a:cs typeface="Gill Sans" charset="0"/>
        </a:defRPr>
      </a:lvl3pPr>
      <a:lvl4pPr algn="ctr" rtl="0" eaLnBrk="0" fontAlgn="base" hangingPunct="0">
        <a:lnSpc>
          <a:spcPct val="90000"/>
        </a:lnSpc>
        <a:spcBef>
          <a:spcPct val="0"/>
        </a:spcBef>
        <a:spcAft>
          <a:spcPct val="0"/>
        </a:spcAft>
        <a:defRPr sz="3200">
          <a:solidFill>
            <a:srgbClr val="2A40E2"/>
          </a:solidFill>
          <a:latin typeface="Gill Sans" charset="0"/>
          <a:ea typeface="ＭＳ Ｐゴシック" charset="0"/>
          <a:cs typeface="Gill Sans" charset="0"/>
        </a:defRPr>
      </a:lvl4pPr>
      <a:lvl5pPr algn="ctr" rtl="0" eaLnBrk="0" fontAlgn="base" hangingPunct="0">
        <a:lnSpc>
          <a:spcPct val="90000"/>
        </a:lnSpc>
        <a:spcBef>
          <a:spcPct val="0"/>
        </a:spcBef>
        <a:spcAft>
          <a:spcPct val="0"/>
        </a:spcAft>
        <a:defRPr sz="3200">
          <a:solidFill>
            <a:srgbClr val="2A40E2"/>
          </a:solidFill>
          <a:latin typeface="Gill Sans" charset="0"/>
          <a:ea typeface="ＭＳ Ｐゴシック" charset="0"/>
          <a:cs typeface="Gill Sans" charset="0"/>
        </a:defRPr>
      </a:lvl5pPr>
      <a:lvl6pPr marL="457200" algn="ctr" rtl="0" eaLnBrk="0" fontAlgn="base" hangingPunct="0">
        <a:lnSpc>
          <a:spcPct val="90000"/>
        </a:lnSpc>
        <a:spcBef>
          <a:spcPct val="0"/>
        </a:spcBef>
        <a:spcAft>
          <a:spcPct val="0"/>
        </a:spcAft>
        <a:defRPr sz="2400" b="1">
          <a:solidFill>
            <a:srgbClr val="2A40E2"/>
          </a:solidFill>
          <a:latin typeface="Comic Sans MS" pitchFamily="66" charset="0"/>
        </a:defRPr>
      </a:lvl6pPr>
      <a:lvl7pPr marL="914400" algn="ctr" rtl="0" eaLnBrk="0" fontAlgn="base" hangingPunct="0">
        <a:lnSpc>
          <a:spcPct val="90000"/>
        </a:lnSpc>
        <a:spcBef>
          <a:spcPct val="0"/>
        </a:spcBef>
        <a:spcAft>
          <a:spcPct val="0"/>
        </a:spcAft>
        <a:defRPr sz="2400" b="1">
          <a:solidFill>
            <a:srgbClr val="2A40E2"/>
          </a:solidFill>
          <a:latin typeface="Comic Sans MS" pitchFamily="66" charset="0"/>
        </a:defRPr>
      </a:lvl7pPr>
      <a:lvl8pPr marL="1371600" algn="ctr" rtl="0" eaLnBrk="0" fontAlgn="base" hangingPunct="0">
        <a:lnSpc>
          <a:spcPct val="90000"/>
        </a:lnSpc>
        <a:spcBef>
          <a:spcPct val="0"/>
        </a:spcBef>
        <a:spcAft>
          <a:spcPct val="0"/>
        </a:spcAft>
        <a:defRPr sz="2400" b="1">
          <a:solidFill>
            <a:srgbClr val="2A40E2"/>
          </a:solidFill>
          <a:latin typeface="Comic Sans MS" pitchFamily="66" charset="0"/>
        </a:defRPr>
      </a:lvl8pPr>
      <a:lvl9pPr marL="1828800" algn="ctr" rtl="0" eaLnBrk="0" fontAlgn="base" hangingPunct="0">
        <a:lnSpc>
          <a:spcPct val="90000"/>
        </a:lnSpc>
        <a:spcBef>
          <a:spcPct val="0"/>
        </a:spcBef>
        <a:spcAft>
          <a:spcPct val="0"/>
        </a:spcAft>
        <a:defRPr sz="2400" b="1">
          <a:solidFill>
            <a:srgbClr val="2A40E2"/>
          </a:solidFill>
          <a:latin typeface="Comic Sans MS" pitchFamily="66" charset="0"/>
        </a:defRPr>
      </a:lvl9pPr>
    </p:titleStyle>
    <p:bodyStyle>
      <a:lvl1pPr marL="285750" indent="-285750" algn="l" rtl="0" eaLnBrk="0" fontAlgn="base" hangingPunct="0">
        <a:lnSpc>
          <a:spcPct val="90000"/>
        </a:lnSpc>
        <a:spcBef>
          <a:spcPct val="30000"/>
        </a:spcBef>
        <a:spcAft>
          <a:spcPct val="0"/>
        </a:spcAft>
        <a:buSzPct val="100000"/>
        <a:buChar char="•"/>
        <a:defRPr sz="2400">
          <a:solidFill>
            <a:schemeClr val="tx1"/>
          </a:solidFill>
          <a:latin typeface="Gill Sans" charset="0"/>
          <a:ea typeface="ＭＳ Ｐゴシック" charset="0"/>
          <a:cs typeface="Gill Sans" charset="0"/>
        </a:defRPr>
      </a:lvl1pPr>
      <a:lvl2pPr marL="685800" indent="-228600" algn="l" rtl="0" eaLnBrk="0" fontAlgn="base" hangingPunct="0">
        <a:lnSpc>
          <a:spcPct val="90000"/>
        </a:lnSpc>
        <a:spcBef>
          <a:spcPct val="30000"/>
        </a:spcBef>
        <a:spcAft>
          <a:spcPct val="0"/>
        </a:spcAft>
        <a:buSzPct val="100000"/>
        <a:buChar char="–"/>
        <a:defRPr sz="2200">
          <a:solidFill>
            <a:schemeClr val="tx1"/>
          </a:solidFill>
          <a:latin typeface="Gill Sans" charset="0"/>
          <a:ea typeface="Gill Sans" charset="0"/>
          <a:cs typeface="Gill Sans" charset="0"/>
        </a:defRPr>
      </a:lvl2pPr>
      <a:lvl3pPr marL="1143000" indent="-228600" algn="l" rtl="0" eaLnBrk="0" fontAlgn="base" hangingPunct="0">
        <a:lnSpc>
          <a:spcPct val="90000"/>
        </a:lnSpc>
        <a:spcBef>
          <a:spcPct val="30000"/>
        </a:spcBef>
        <a:spcAft>
          <a:spcPct val="0"/>
        </a:spcAft>
        <a:buSzPct val="100000"/>
        <a:buChar char="»"/>
        <a:defRPr sz="2000">
          <a:solidFill>
            <a:schemeClr val="tx1"/>
          </a:solidFill>
          <a:latin typeface="Gill Sans" charset="0"/>
          <a:ea typeface="Gill Sans" charset="0"/>
          <a:cs typeface="Gill Sans" charset="0"/>
        </a:defRPr>
      </a:lvl3pPr>
      <a:lvl4pPr marL="1543050" indent="-171450" algn="l" rtl="0" eaLnBrk="0" fontAlgn="base" hangingPunct="0">
        <a:lnSpc>
          <a:spcPct val="90000"/>
        </a:lnSpc>
        <a:spcBef>
          <a:spcPct val="30000"/>
        </a:spcBef>
        <a:spcAft>
          <a:spcPct val="0"/>
        </a:spcAft>
        <a:buSzPct val="100000"/>
        <a:buChar char="•"/>
        <a:defRPr sz="2000">
          <a:solidFill>
            <a:schemeClr val="tx1"/>
          </a:solidFill>
          <a:latin typeface="Gill Sans" charset="0"/>
          <a:ea typeface="Gill Sans" charset="0"/>
          <a:cs typeface="Gill Sans" charset="0"/>
        </a:defRPr>
      </a:lvl4pPr>
      <a:lvl5pPr marL="2000250" indent="-171450" algn="l" rtl="0" eaLnBrk="0" fontAlgn="base" hangingPunct="0">
        <a:lnSpc>
          <a:spcPct val="90000"/>
        </a:lnSpc>
        <a:spcBef>
          <a:spcPct val="30000"/>
        </a:spcBef>
        <a:spcAft>
          <a:spcPct val="0"/>
        </a:spcAft>
        <a:buSzPct val="100000"/>
        <a:buChar char="–"/>
        <a:defRPr sz="2000">
          <a:solidFill>
            <a:schemeClr val="tx1"/>
          </a:solidFill>
          <a:latin typeface="Gill Sans" charset="0"/>
          <a:ea typeface="Gill Sans" charset="0"/>
          <a:cs typeface="Gill Sans" charset="0"/>
        </a:defRPr>
      </a:lvl5pPr>
      <a:lvl6pPr marL="2457450" indent="-171450" algn="l" rtl="0" eaLnBrk="0" fontAlgn="base" hangingPunct="0">
        <a:lnSpc>
          <a:spcPct val="90000"/>
        </a:lnSpc>
        <a:spcBef>
          <a:spcPct val="30000"/>
        </a:spcBef>
        <a:spcAft>
          <a:spcPct val="0"/>
        </a:spcAft>
        <a:buSzPct val="100000"/>
        <a:buChar char="–"/>
        <a:defRPr sz="2000" b="1">
          <a:solidFill>
            <a:schemeClr val="tx1"/>
          </a:solidFill>
          <a:latin typeface="+mn-lt"/>
        </a:defRPr>
      </a:lvl6pPr>
      <a:lvl7pPr marL="2914650" indent="-171450" algn="l" rtl="0" eaLnBrk="0" fontAlgn="base" hangingPunct="0">
        <a:lnSpc>
          <a:spcPct val="90000"/>
        </a:lnSpc>
        <a:spcBef>
          <a:spcPct val="30000"/>
        </a:spcBef>
        <a:spcAft>
          <a:spcPct val="0"/>
        </a:spcAft>
        <a:buSzPct val="100000"/>
        <a:buChar char="–"/>
        <a:defRPr sz="2000" b="1">
          <a:solidFill>
            <a:schemeClr val="tx1"/>
          </a:solidFill>
          <a:latin typeface="+mn-lt"/>
        </a:defRPr>
      </a:lvl7pPr>
      <a:lvl8pPr marL="3371850" indent="-171450" algn="l" rtl="0" eaLnBrk="0" fontAlgn="base" hangingPunct="0">
        <a:lnSpc>
          <a:spcPct val="90000"/>
        </a:lnSpc>
        <a:spcBef>
          <a:spcPct val="30000"/>
        </a:spcBef>
        <a:spcAft>
          <a:spcPct val="0"/>
        </a:spcAft>
        <a:buSzPct val="100000"/>
        <a:buChar char="–"/>
        <a:defRPr sz="2000" b="1">
          <a:solidFill>
            <a:schemeClr val="tx1"/>
          </a:solidFill>
          <a:latin typeface="+mn-lt"/>
        </a:defRPr>
      </a:lvl8pPr>
      <a:lvl9pPr marL="3829050" indent="-171450" algn="l" rtl="0" eaLnBrk="0" fontAlgn="base" hangingPunct="0">
        <a:lnSpc>
          <a:spcPct val="90000"/>
        </a:lnSpc>
        <a:spcBef>
          <a:spcPct val="30000"/>
        </a:spcBef>
        <a:spcAft>
          <a:spcPct val="0"/>
        </a:spcAft>
        <a:buSzPct val="100000"/>
        <a:buChar char="–"/>
        <a:defRPr sz="2000" b="1">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D7EDBD"/>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09600" y="533400"/>
            <a:ext cx="10972800" cy="11430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zh-CN" altLang="en-US"/>
              <a:t>单击此处编辑母版标题样式</a:t>
            </a:r>
            <a:endParaRPr lang="en-US" altLang="zh-CN"/>
          </a:p>
        </p:txBody>
      </p:sp>
      <p:sp>
        <p:nvSpPr>
          <p:cNvPr id="1027" name="Rectangle 3"/>
          <p:cNvSpPr>
            <a:spLocks noGrp="1" noChangeArrowheads="1"/>
          </p:cNvSpPr>
          <p:nvPr>
            <p:ph type="body" idx="1"/>
          </p:nvPr>
        </p:nvSpPr>
        <p:spPr bwMode="auto">
          <a:xfrm>
            <a:off x="609600" y="1917701"/>
            <a:ext cx="11074400" cy="436721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ltLang="zh-CN"/>
          </a:p>
        </p:txBody>
      </p:sp>
      <p:sp>
        <p:nvSpPr>
          <p:cNvPr id="105478" name="Rectangle 6"/>
          <p:cNvSpPr>
            <a:spLocks noGrp="1" noChangeArrowheads="1"/>
          </p:cNvSpPr>
          <p:nvPr>
            <p:ph type="sldNum" sz="quarter" idx="4"/>
          </p:nvPr>
        </p:nvSpPr>
        <p:spPr bwMode="auto">
          <a:xfrm>
            <a:off x="9042400" y="6364288"/>
            <a:ext cx="2540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000">
                <a:latin typeface="Arial" charset="0"/>
                <a:ea typeface="宋体" charset="-122"/>
              </a:defRPr>
            </a:lvl1pPr>
          </a:lstStyle>
          <a:p>
            <a:pPr>
              <a:defRPr/>
            </a:pPr>
            <a:fld id="{63329F81-0A36-4BB8-A827-176C3E994EF5}" type="slidenum">
              <a:rPr lang="en-US" altLang="zh-CN">
                <a:solidFill>
                  <a:srgbClr val="000000"/>
                </a:solidFill>
              </a:rPr>
              <a:pPr>
                <a:defRPr/>
              </a:pPr>
              <a:t>‹#›</a:t>
            </a:fld>
            <a:endParaRPr lang="en-US" altLang="zh-CN">
              <a:solidFill>
                <a:srgbClr val="000000"/>
              </a:solidFill>
            </a:endParaRPr>
          </a:p>
        </p:txBody>
      </p:sp>
      <p:grpSp>
        <p:nvGrpSpPr>
          <p:cNvPr id="2" name="Group 7"/>
          <p:cNvGrpSpPr>
            <a:grpSpLocks/>
          </p:cNvGrpSpPr>
          <p:nvPr/>
        </p:nvGrpSpPr>
        <p:grpSpPr bwMode="auto">
          <a:xfrm>
            <a:off x="372533" y="152400"/>
            <a:ext cx="11582400" cy="1600200"/>
            <a:chOff x="176" y="96"/>
            <a:chExt cx="5472" cy="1008"/>
          </a:xfrm>
        </p:grpSpPr>
        <p:sp>
          <p:nvSpPr>
            <p:cNvPr id="105480" name="Line 8"/>
            <p:cNvSpPr>
              <a:spLocks noChangeShapeType="1"/>
            </p:cNvSpPr>
            <p:nvPr/>
          </p:nvSpPr>
          <p:spPr bwMode="auto">
            <a:xfrm flipH="1">
              <a:off x="288" y="1104"/>
              <a:ext cx="5232" cy="0"/>
            </a:xfrm>
            <a:prstGeom prst="line">
              <a:avLst/>
            </a:prstGeom>
            <a:noFill/>
            <a:ln w="12700">
              <a:solidFill>
                <a:schemeClr val="tx1"/>
              </a:solidFill>
              <a:round/>
              <a:headEnd/>
              <a:tailEnd/>
            </a:ln>
            <a:effectLst/>
          </p:spPr>
          <p:txBody>
            <a:bodyPr/>
            <a:lstStyle/>
            <a:p>
              <a:pPr>
                <a:defRPr/>
              </a:pPr>
              <a:endParaRPr lang="en-CA" dirty="0">
                <a:solidFill>
                  <a:srgbClr val="000000"/>
                </a:solidFill>
              </a:endParaRPr>
            </a:p>
          </p:txBody>
        </p:sp>
        <p:sp>
          <p:nvSpPr>
            <p:cNvPr id="105481" name="Rectangle 9"/>
            <p:cNvSpPr>
              <a:spLocks noChangeArrowheads="1"/>
            </p:cNvSpPr>
            <p:nvPr/>
          </p:nvSpPr>
          <p:spPr bwMode="auto">
            <a:xfrm>
              <a:off x="5504" y="96"/>
              <a:ext cx="144" cy="144"/>
            </a:xfrm>
            <a:prstGeom prst="rect">
              <a:avLst/>
            </a:prstGeom>
            <a:solidFill>
              <a:schemeClr val="bg2"/>
            </a:solidFill>
            <a:ln w="12700">
              <a:solidFill>
                <a:schemeClr val="tx1"/>
              </a:solidFill>
              <a:miter lim="800000"/>
              <a:headEnd/>
              <a:tailEnd/>
            </a:ln>
            <a:effectLst/>
          </p:spPr>
          <p:txBody>
            <a:bodyPr wrap="none" anchor="ctr"/>
            <a:lstStyle/>
            <a:p>
              <a:pPr eaLnBrk="1" hangingPunct="1">
                <a:defRPr/>
              </a:pPr>
              <a:endParaRPr lang="zh-CN" altLang="zh-CN" sz="2400">
                <a:solidFill>
                  <a:srgbClr val="000000"/>
                </a:solidFill>
                <a:ea typeface="宋体" charset="-122"/>
              </a:endParaRPr>
            </a:p>
          </p:txBody>
        </p:sp>
        <p:sp>
          <p:nvSpPr>
            <p:cNvPr id="105482" name="Rectangle 10"/>
            <p:cNvSpPr>
              <a:spLocks noChangeArrowheads="1"/>
            </p:cNvSpPr>
            <p:nvPr/>
          </p:nvSpPr>
          <p:spPr bwMode="auto">
            <a:xfrm>
              <a:off x="176" y="96"/>
              <a:ext cx="5326" cy="144"/>
            </a:xfrm>
            <a:prstGeom prst="rect">
              <a:avLst/>
            </a:prstGeom>
            <a:solidFill>
              <a:schemeClr val="accent2"/>
            </a:solidFill>
            <a:ln w="12700">
              <a:solidFill>
                <a:schemeClr val="tx1"/>
              </a:solidFill>
              <a:miter lim="800000"/>
              <a:headEnd/>
              <a:tailEnd/>
            </a:ln>
            <a:effectLst/>
          </p:spPr>
          <p:txBody>
            <a:bodyPr wrap="none" anchor="ctr"/>
            <a:lstStyle/>
            <a:p>
              <a:pPr eaLnBrk="1" hangingPunct="1">
                <a:defRPr/>
              </a:pPr>
              <a:endParaRPr lang="zh-CN" altLang="zh-CN" sz="2400">
                <a:solidFill>
                  <a:srgbClr val="000000"/>
                </a:solidFill>
                <a:ea typeface="宋体" charset="-122"/>
              </a:endParaRPr>
            </a:p>
          </p:txBody>
        </p:sp>
        <p:sp>
          <p:nvSpPr>
            <p:cNvPr id="105483" name="Rectangle 11"/>
            <p:cNvSpPr>
              <a:spLocks noChangeArrowheads="1"/>
            </p:cNvSpPr>
            <p:nvPr/>
          </p:nvSpPr>
          <p:spPr bwMode="auto">
            <a:xfrm>
              <a:off x="176" y="240"/>
              <a:ext cx="5326" cy="88"/>
            </a:xfrm>
            <a:prstGeom prst="rect">
              <a:avLst/>
            </a:prstGeom>
            <a:solidFill>
              <a:schemeClr val="bg2"/>
            </a:solidFill>
            <a:ln w="12700">
              <a:solidFill>
                <a:schemeClr val="tx1"/>
              </a:solidFill>
              <a:miter lim="800000"/>
              <a:headEnd/>
              <a:tailEnd/>
            </a:ln>
            <a:effectLst/>
          </p:spPr>
          <p:txBody>
            <a:bodyPr wrap="none" anchor="ctr"/>
            <a:lstStyle/>
            <a:p>
              <a:pPr eaLnBrk="1" hangingPunct="1">
                <a:defRPr/>
              </a:pPr>
              <a:endParaRPr lang="zh-CN" altLang="zh-CN" sz="2400">
                <a:solidFill>
                  <a:srgbClr val="000000"/>
                </a:solidFill>
                <a:ea typeface="宋体" charset="-122"/>
              </a:endParaRPr>
            </a:p>
          </p:txBody>
        </p:sp>
        <p:sp>
          <p:nvSpPr>
            <p:cNvPr id="105484" name="Rectangle 12"/>
            <p:cNvSpPr>
              <a:spLocks noChangeArrowheads="1"/>
            </p:cNvSpPr>
            <p:nvPr/>
          </p:nvSpPr>
          <p:spPr bwMode="auto">
            <a:xfrm>
              <a:off x="5504" y="241"/>
              <a:ext cx="144" cy="86"/>
            </a:xfrm>
            <a:prstGeom prst="rect">
              <a:avLst/>
            </a:prstGeom>
            <a:solidFill>
              <a:schemeClr val="accent2"/>
            </a:solidFill>
            <a:ln w="12700">
              <a:solidFill>
                <a:schemeClr val="tx1"/>
              </a:solidFill>
              <a:miter lim="800000"/>
              <a:headEnd/>
              <a:tailEnd/>
            </a:ln>
            <a:effectLst/>
          </p:spPr>
          <p:txBody>
            <a:bodyPr wrap="none" anchor="ctr"/>
            <a:lstStyle/>
            <a:p>
              <a:pPr eaLnBrk="1" hangingPunct="1">
                <a:defRPr/>
              </a:pPr>
              <a:endParaRPr lang="zh-CN" altLang="zh-CN" sz="2400">
                <a:solidFill>
                  <a:srgbClr val="000000"/>
                </a:solidFill>
                <a:ea typeface="宋体" charset="-122"/>
              </a:endParaRPr>
            </a:p>
          </p:txBody>
        </p:sp>
      </p:grpSp>
      <p:sp>
        <p:nvSpPr>
          <p:cNvPr id="12" name="Rectangle 4"/>
          <p:cNvSpPr>
            <a:spLocks noGrp="1" noChangeArrowheads="1"/>
          </p:cNvSpPr>
          <p:nvPr>
            <p:ph type="dt" sz="half" idx="2"/>
          </p:nvPr>
        </p:nvSpPr>
        <p:spPr>
          <a:xfrm>
            <a:off x="609600" y="6364288"/>
            <a:ext cx="5852584" cy="457200"/>
          </a:xfrm>
          <a:prstGeom prst="rect">
            <a:avLst/>
          </a:prstGeom>
          <a:ln/>
        </p:spPr>
        <p:txBody>
          <a:bodyPr/>
          <a:lstStyle>
            <a:lvl1pPr>
              <a:defRPr/>
            </a:lvl1pPr>
          </a:lstStyle>
          <a:p>
            <a:pPr>
              <a:defRPr/>
            </a:pPr>
            <a:r>
              <a:rPr lang="en-US">
                <a:solidFill>
                  <a:srgbClr val="000000"/>
                </a:solidFill>
              </a:rPr>
              <a:t> © </a:t>
            </a:r>
            <a:r>
              <a:rPr lang="en-US" err="1">
                <a:solidFill>
                  <a:srgbClr val="000000"/>
                </a:solidFill>
              </a:rPr>
              <a:t>Zonghua</a:t>
            </a:r>
            <a:r>
              <a:rPr lang="en-US">
                <a:solidFill>
                  <a:srgbClr val="000000"/>
                </a:solidFill>
              </a:rPr>
              <a:t> </a:t>
            </a:r>
            <a:r>
              <a:rPr lang="en-US" err="1">
                <a:solidFill>
                  <a:srgbClr val="000000"/>
                </a:solidFill>
              </a:rPr>
              <a:t>Gu</a:t>
            </a:r>
            <a:r>
              <a:rPr lang="en-US">
                <a:solidFill>
                  <a:srgbClr val="000000"/>
                </a:solidFill>
              </a:rPr>
              <a:t>, CMPT 300, Fall 2011 </a:t>
            </a:r>
          </a:p>
        </p:txBody>
      </p:sp>
    </p:spTree>
    <p:extLst>
      <p:ext uri="{BB962C8B-B14F-4D97-AF65-F5344CB8AC3E}">
        <p14:creationId xmlns:p14="http://schemas.microsoft.com/office/powerpoint/2010/main" val="995240751"/>
      </p:ext>
    </p:extLst>
  </p:cSld>
  <p:clrMap bg1="lt1" tx1="dk1" bg2="lt2" tx2="dk2" accent1="accent1" accent2="accent2" accent3="accent3" accent4="accent4" accent5="accent5" accent6="accent6" hlink="hlink" folHlink="folHlink"/>
  <p:sldLayoutIdLst>
    <p:sldLayoutId id="2147483740" r:id="rId1"/>
    <p:sldLayoutId id="2147483741" r:id="rId2"/>
    <p:sldLayoutId id="2147483742" r:id="rId3"/>
    <p:sldLayoutId id="2147483743" r:id="rId4"/>
    <p:sldLayoutId id="2147483744" r:id="rId5"/>
    <p:sldLayoutId id="2147483745" r:id="rId6"/>
    <p:sldLayoutId id="2147483746" r:id="rId7"/>
    <p:sldLayoutId id="2147483747" r:id="rId8"/>
    <p:sldLayoutId id="2147483748" r:id="rId9"/>
    <p:sldLayoutId id="2147483749" r:id="rId10"/>
    <p:sldLayoutId id="2147483750" r:id="rId11"/>
    <p:sldLayoutId id="2147483751" r:id="rId12"/>
    <p:sldLayoutId id="2147483752" r:id="rId13"/>
  </p:sldLayoutIdLst>
  <p:hf hdr="0" ftr="0"/>
  <p:txStyles>
    <p:titleStyle>
      <a:lvl1pPr algn="l" rtl="0" eaLnBrk="1" fontAlgn="base" hangingPunct="1">
        <a:spcBef>
          <a:spcPct val="0"/>
        </a:spcBef>
        <a:spcAft>
          <a:spcPct val="0"/>
        </a:spcAft>
        <a:defRPr sz="4400">
          <a:solidFill>
            <a:schemeClr val="tx2"/>
          </a:solidFill>
          <a:latin typeface="+mj-lt"/>
          <a:ea typeface="+mj-ea"/>
          <a:cs typeface="+mj-cs"/>
        </a:defRPr>
      </a:lvl1pPr>
      <a:lvl2pPr algn="l" rtl="0" eaLnBrk="1" fontAlgn="base" hangingPunct="1">
        <a:spcBef>
          <a:spcPct val="0"/>
        </a:spcBef>
        <a:spcAft>
          <a:spcPct val="0"/>
        </a:spcAft>
        <a:defRPr sz="4400">
          <a:solidFill>
            <a:schemeClr val="tx2"/>
          </a:solidFill>
          <a:latin typeface="Arial Rounded MT Bold" pitchFamily="34" charset="0"/>
        </a:defRPr>
      </a:lvl2pPr>
      <a:lvl3pPr algn="l" rtl="0" eaLnBrk="1" fontAlgn="base" hangingPunct="1">
        <a:spcBef>
          <a:spcPct val="0"/>
        </a:spcBef>
        <a:spcAft>
          <a:spcPct val="0"/>
        </a:spcAft>
        <a:defRPr sz="4400">
          <a:solidFill>
            <a:schemeClr val="tx2"/>
          </a:solidFill>
          <a:latin typeface="Arial Rounded MT Bold" pitchFamily="34" charset="0"/>
        </a:defRPr>
      </a:lvl3pPr>
      <a:lvl4pPr algn="l" rtl="0" eaLnBrk="1" fontAlgn="base" hangingPunct="1">
        <a:spcBef>
          <a:spcPct val="0"/>
        </a:spcBef>
        <a:spcAft>
          <a:spcPct val="0"/>
        </a:spcAft>
        <a:defRPr sz="4400">
          <a:solidFill>
            <a:schemeClr val="tx2"/>
          </a:solidFill>
          <a:latin typeface="Arial Rounded MT Bold" pitchFamily="34" charset="0"/>
        </a:defRPr>
      </a:lvl4pPr>
      <a:lvl5pPr algn="l" rtl="0" eaLnBrk="1" fontAlgn="base" hangingPunct="1">
        <a:spcBef>
          <a:spcPct val="0"/>
        </a:spcBef>
        <a:spcAft>
          <a:spcPct val="0"/>
        </a:spcAft>
        <a:defRPr sz="4400">
          <a:solidFill>
            <a:schemeClr val="tx2"/>
          </a:solidFill>
          <a:latin typeface="Arial Rounded MT Bold" pitchFamily="34" charset="0"/>
        </a:defRPr>
      </a:lvl5pPr>
      <a:lvl6pPr marL="457200" algn="l" rtl="0" eaLnBrk="1" fontAlgn="base" hangingPunct="1">
        <a:spcBef>
          <a:spcPct val="0"/>
        </a:spcBef>
        <a:spcAft>
          <a:spcPct val="0"/>
        </a:spcAft>
        <a:defRPr sz="4400">
          <a:solidFill>
            <a:schemeClr val="tx2"/>
          </a:solidFill>
          <a:latin typeface="Arial Rounded MT Bold" pitchFamily="34" charset="0"/>
        </a:defRPr>
      </a:lvl6pPr>
      <a:lvl7pPr marL="914400" algn="l" rtl="0" eaLnBrk="1" fontAlgn="base" hangingPunct="1">
        <a:spcBef>
          <a:spcPct val="0"/>
        </a:spcBef>
        <a:spcAft>
          <a:spcPct val="0"/>
        </a:spcAft>
        <a:defRPr sz="4400">
          <a:solidFill>
            <a:schemeClr val="tx2"/>
          </a:solidFill>
          <a:latin typeface="Arial Rounded MT Bold" pitchFamily="34" charset="0"/>
        </a:defRPr>
      </a:lvl7pPr>
      <a:lvl8pPr marL="1371600" algn="l" rtl="0" eaLnBrk="1" fontAlgn="base" hangingPunct="1">
        <a:spcBef>
          <a:spcPct val="0"/>
        </a:spcBef>
        <a:spcAft>
          <a:spcPct val="0"/>
        </a:spcAft>
        <a:defRPr sz="4400">
          <a:solidFill>
            <a:schemeClr val="tx2"/>
          </a:solidFill>
          <a:latin typeface="Arial Rounded MT Bold" pitchFamily="34" charset="0"/>
        </a:defRPr>
      </a:lvl8pPr>
      <a:lvl9pPr marL="1828800" algn="l" rtl="0" eaLnBrk="1" fontAlgn="base" hangingPunct="1">
        <a:spcBef>
          <a:spcPct val="0"/>
        </a:spcBef>
        <a:spcAft>
          <a:spcPct val="0"/>
        </a:spcAft>
        <a:defRPr sz="4400">
          <a:solidFill>
            <a:schemeClr val="tx2"/>
          </a:solidFill>
          <a:latin typeface="Arial Rounded MT Bold" pitchFamily="34" charset="0"/>
        </a:defRPr>
      </a:lvl9pPr>
    </p:titleStyle>
    <p:bodyStyle>
      <a:lvl1pPr marL="469900" indent="-469900" algn="l" rtl="0" eaLnBrk="1" fontAlgn="base" hangingPunct="1">
        <a:spcBef>
          <a:spcPct val="20000"/>
        </a:spcBef>
        <a:spcAft>
          <a:spcPct val="0"/>
        </a:spcAft>
        <a:buClr>
          <a:schemeClr val="bg2"/>
        </a:buClr>
        <a:buSzPct val="90000"/>
        <a:buFont typeface="Wingdings" pitchFamily="2" charset="2"/>
        <a:buChar char="]"/>
        <a:defRPr sz="3200">
          <a:solidFill>
            <a:schemeClr val="tx1"/>
          </a:solidFill>
          <a:latin typeface="+mn-lt"/>
          <a:ea typeface="+mn-ea"/>
          <a:cs typeface="+mn-cs"/>
        </a:defRPr>
      </a:lvl1pPr>
      <a:lvl2pPr marL="908050" indent="-436563" algn="l" rtl="0" eaLnBrk="1" fontAlgn="base" hangingPunct="1">
        <a:spcBef>
          <a:spcPct val="20000"/>
        </a:spcBef>
        <a:spcAft>
          <a:spcPct val="0"/>
        </a:spcAft>
        <a:buClr>
          <a:schemeClr val="accent2"/>
        </a:buClr>
        <a:buSzPct val="85000"/>
        <a:buFont typeface="Wingdings" pitchFamily="2" charset="2"/>
        <a:buChar char="S"/>
        <a:defRPr sz="2800">
          <a:solidFill>
            <a:schemeClr val="tx1"/>
          </a:solidFill>
          <a:latin typeface="+mn-lt"/>
        </a:defRPr>
      </a:lvl2pPr>
      <a:lvl3pPr marL="1377950" indent="-468313" algn="l" rtl="0" eaLnBrk="1" fontAlgn="base" hangingPunct="1">
        <a:spcBef>
          <a:spcPct val="20000"/>
        </a:spcBef>
        <a:spcAft>
          <a:spcPct val="0"/>
        </a:spcAft>
        <a:buClr>
          <a:schemeClr val="bg2"/>
        </a:buClr>
        <a:buSzPct val="75000"/>
        <a:buFont typeface="Wingdings" pitchFamily="2" charset="2"/>
        <a:buChar char="l"/>
        <a:defRPr sz="2400">
          <a:solidFill>
            <a:schemeClr val="tx1"/>
          </a:solidFill>
          <a:latin typeface="+mn-lt"/>
        </a:defRPr>
      </a:lvl3pPr>
      <a:lvl4pPr marL="1827213" indent="-438150" algn="l" rtl="0" eaLnBrk="1" fontAlgn="base" hangingPunct="1">
        <a:spcBef>
          <a:spcPct val="20000"/>
        </a:spcBef>
        <a:spcAft>
          <a:spcPct val="0"/>
        </a:spcAft>
        <a:buClr>
          <a:schemeClr val="accent2"/>
        </a:buClr>
        <a:buSzPct val="75000"/>
        <a:buFont typeface="Wingdings" pitchFamily="2" charset="2"/>
        <a:buChar char="n"/>
        <a:defRPr sz="2000">
          <a:solidFill>
            <a:schemeClr val="tx1"/>
          </a:solidFill>
          <a:latin typeface="+mn-lt"/>
        </a:defRPr>
      </a:lvl4pPr>
      <a:lvl5pPr marL="2297113" indent="-468313" algn="l" rtl="0" eaLnBrk="1" fontAlgn="base" hangingPunct="1">
        <a:spcBef>
          <a:spcPct val="20000"/>
        </a:spcBef>
        <a:spcAft>
          <a:spcPct val="0"/>
        </a:spcAft>
        <a:buClr>
          <a:schemeClr val="accent1"/>
        </a:buClr>
        <a:buSzPct val="50000"/>
        <a:buFont typeface="Wingdings" pitchFamily="2" charset="2"/>
        <a:buChar char="o"/>
        <a:defRPr sz="2000">
          <a:solidFill>
            <a:schemeClr val="tx1"/>
          </a:solidFill>
          <a:latin typeface="+mn-lt"/>
        </a:defRPr>
      </a:lvl5pPr>
      <a:lvl6pPr marL="2754313" indent="-468313" algn="l" rtl="0" eaLnBrk="1" fontAlgn="base" hangingPunct="1">
        <a:spcBef>
          <a:spcPct val="20000"/>
        </a:spcBef>
        <a:spcAft>
          <a:spcPct val="0"/>
        </a:spcAft>
        <a:buClr>
          <a:schemeClr val="accent1"/>
        </a:buClr>
        <a:buSzPct val="50000"/>
        <a:buFont typeface="Wingdings" pitchFamily="2" charset="2"/>
        <a:buChar char="o"/>
        <a:defRPr sz="2000">
          <a:solidFill>
            <a:schemeClr val="tx1"/>
          </a:solidFill>
          <a:latin typeface="+mn-lt"/>
        </a:defRPr>
      </a:lvl6pPr>
      <a:lvl7pPr marL="3211513" indent="-468313" algn="l" rtl="0" eaLnBrk="1" fontAlgn="base" hangingPunct="1">
        <a:spcBef>
          <a:spcPct val="20000"/>
        </a:spcBef>
        <a:spcAft>
          <a:spcPct val="0"/>
        </a:spcAft>
        <a:buClr>
          <a:schemeClr val="accent1"/>
        </a:buClr>
        <a:buSzPct val="50000"/>
        <a:buFont typeface="Wingdings" pitchFamily="2" charset="2"/>
        <a:buChar char="o"/>
        <a:defRPr sz="2000">
          <a:solidFill>
            <a:schemeClr val="tx1"/>
          </a:solidFill>
          <a:latin typeface="+mn-lt"/>
        </a:defRPr>
      </a:lvl7pPr>
      <a:lvl8pPr marL="3668713" indent="-468313" algn="l" rtl="0" eaLnBrk="1" fontAlgn="base" hangingPunct="1">
        <a:spcBef>
          <a:spcPct val="20000"/>
        </a:spcBef>
        <a:spcAft>
          <a:spcPct val="0"/>
        </a:spcAft>
        <a:buClr>
          <a:schemeClr val="accent1"/>
        </a:buClr>
        <a:buSzPct val="50000"/>
        <a:buFont typeface="Wingdings" pitchFamily="2" charset="2"/>
        <a:buChar char="o"/>
        <a:defRPr sz="2000">
          <a:solidFill>
            <a:schemeClr val="tx1"/>
          </a:solidFill>
          <a:latin typeface="+mn-lt"/>
        </a:defRPr>
      </a:lvl8pPr>
      <a:lvl9pPr marL="4125913" indent="-468313" algn="l" rtl="0" eaLnBrk="1" fontAlgn="base" hangingPunct="1">
        <a:spcBef>
          <a:spcPct val="20000"/>
        </a:spcBef>
        <a:spcAft>
          <a:spcPct val="0"/>
        </a:spcAft>
        <a:buClr>
          <a:schemeClr val="accent1"/>
        </a:buClr>
        <a:buSzPct val="50000"/>
        <a:buFont typeface="Wingdings" pitchFamily="2" charset="2"/>
        <a:buChar char="o"/>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D7EDBD"/>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bwMode="auto">
          <a:xfrm>
            <a:off x="609600" y="533400"/>
            <a:ext cx="10972800" cy="11430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3075" name="Rectangle 3"/>
          <p:cNvSpPr>
            <a:spLocks noGrp="1" noChangeArrowheads="1"/>
          </p:cNvSpPr>
          <p:nvPr>
            <p:ph type="body" idx="1"/>
          </p:nvPr>
        </p:nvSpPr>
        <p:spPr bwMode="auto">
          <a:xfrm>
            <a:off x="609600" y="1917701"/>
            <a:ext cx="11074400" cy="436721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5478" name="Rectangle 6"/>
          <p:cNvSpPr>
            <a:spLocks noGrp="1" noChangeArrowheads="1"/>
          </p:cNvSpPr>
          <p:nvPr>
            <p:ph type="sldNum" sz="quarter" idx="4"/>
          </p:nvPr>
        </p:nvSpPr>
        <p:spPr bwMode="auto">
          <a:xfrm>
            <a:off x="11125200" y="6364288"/>
            <a:ext cx="4572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000">
                <a:latin typeface="Arial" charset="0"/>
                <a:ea typeface="宋体" charset="-122"/>
              </a:defRPr>
            </a:lvl1pPr>
          </a:lstStyle>
          <a:p>
            <a:pPr>
              <a:defRPr/>
            </a:pPr>
            <a:fld id="{827A0A33-D1BC-4593-884F-3C34146062BE}" type="slidenum">
              <a:rPr lang="en-US" altLang="zh-CN"/>
              <a:pPr>
                <a:defRPr/>
              </a:pPr>
              <a:t>‹#›</a:t>
            </a:fld>
            <a:endParaRPr lang="en-US" altLang="zh-CN"/>
          </a:p>
        </p:txBody>
      </p:sp>
      <p:sp>
        <p:nvSpPr>
          <p:cNvPr id="12" name="Rectangle 4"/>
          <p:cNvSpPr>
            <a:spLocks noGrp="1" noChangeArrowheads="1"/>
          </p:cNvSpPr>
          <p:nvPr>
            <p:ph type="dt" sz="half" idx="2"/>
          </p:nvPr>
        </p:nvSpPr>
        <p:spPr>
          <a:xfrm>
            <a:off x="609600" y="6364288"/>
            <a:ext cx="5852584" cy="457200"/>
          </a:xfrm>
          <a:prstGeom prst="rect">
            <a:avLst/>
          </a:prstGeom>
          <a:ln/>
        </p:spPr>
        <p:txBody>
          <a:bodyPr/>
          <a:lstStyle>
            <a:lvl1pPr>
              <a:defRPr/>
            </a:lvl1pPr>
          </a:lstStyle>
          <a:p>
            <a:pPr>
              <a:defRPr/>
            </a:pPr>
            <a:r>
              <a:rPr lang="en-US"/>
              <a:t> © </a:t>
            </a:r>
            <a:r>
              <a:rPr lang="en-US" err="1"/>
              <a:t>Zonghua</a:t>
            </a:r>
            <a:r>
              <a:rPr lang="en-US"/>
              <a:t> </a:t>
            </a:r>
            <a:r>
              <a:rPr lang="en-US" err="1"/>
              <a:t>Gu</a:t>
            </a:r>
            <a:r>
              <a:rPr lang="en-US"/>
              <a:t>, CMPT 300, Fall 2011 </a:t>
            </a:r>
          </a:p>
        </p:txBody>
      </p:sp>
    </p:spTree>
    <p:extLst>
      <p:ext uri="{BB962C8B-B14F-4D97-AF65-F5344CB8AC3E}">
        <p14:creationId xmlns:p14="http://schemas.microsoft.com/office/powerpoint/2010/main" val="3026093178"/>
      </p:ext>
    </p:extLst>
  </p:cSld>
  <p:clrMap bg1="lt1" tx1="dk1" bg2="lt2" tx2="dk2" accent1="accent1" accent2="accent2" accent3="accent3" accent4="accent4" accent5="accent5" accent6="accent6" hlink="hlink" folHlink="folHlink"/>
  <p:sldLayoutIdLst>
    <p:sldLayoutId id="2147483754" r:id="rId1"/>
    <p:sldLayoutId id="2147483755" r:id="rId2"/>
    <p:sldLayoutId id="2147483756" r:id="rId3"/>
    <p:sldLayoutId id="2147483757" r:id="rId4"/>
    <p:sldLayoutId id="2147483758" r:id="rId5"/>
    <p:sldLayoutId id="2147483759" r:id="rId6"/>
    <p:sldLayoutId id="2147483760" r:id="rId7"/>
    <p:sldLayoutId id="2147483761" r:id="rId8"/>
    <p:sldLayoutId id="2147483762" r:id="rId9"/>
    <p:sldLayoutId id="2147483763" r:id="rId10"/>
    <p:sldLayoutId id="2147483764" r:id="rId11"/>
    <p:sldLayoutId id="2147483765" r:id="rId12"/>
  </p:sldLayoutIdLst>
  <p:hf hdr="0" ftr="0"/>
  <p:txStyles>
    <p:titleStyle>
      <a:lvl1pPr algn="l" rtl="0" eaLnBrk="0" fontAlgn="base" hangingPunct="0">
        <a:spcBef>
          <a:spcPct val="0"/>
        </a:spcBef>
        <a:spcAft>
          <a:spcPct val="0"/>
        </a:spcAft>
        <a:defRPr sz="44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Arial Rounded MT Bold" pitchFamily="34" charset="0"/>
        </a:defRPr>
      </a:lvl2pPr>
      <a:lvl3pPr algn="l" rtl="0" eaLnBrk="0" fontAlgn="base" hangingPunct="0">
        <a:spcBef>
          <a:spcPct val="0"/>
        </a:spcBef>
        <a:spcAft>
          <a:spcPct val="0"/>
        </a:spcAft>
        <a:defRPr sz="4400">
          <a:solidFill>
            <a:schemeClr val="tx2"/>
          </a:solidFill>
          <a:latin typeface="Arial Rounded MT Bold" pitchFamily="34" charset="0"/>
        </a:defRPr>
      </a:lvl3pPr>
      <a:lvl4pPr algn="l" rtl="0" eaLnBrk="0" fontAlgn="base" hangingPunct="0">
        <a:spcBef>
          <a:spcPct val="0"/>
        </a:spcBef>
        <a:spcAft>
          <a:spcPct val="0"/>
        </a:spcAft>
        <a:defRPr sz="4400">
          <a:solidFill>
            <a:schemeClr val="tx2"/>
          </a:solidFill>
          <a:latin typeface="Arial Rounded MT Bold" pitchFamily="34" charset="0"/>
        </a:defRPr>
      </a:lvl4pPr>
      <a:lvl5pPr algn="l" rtl="0" eaLnBrk="0" fontAlgn="base" hangingPunct="0">
        <a:spcBef>
          <a:spcPct val="0"/>
        </a:spcBef>
        <a:spcAft>
          <a:spcPct val="0"/>
        </a:spcAft>
        <a:defRPr sz="4400">
          <a:solidFill>
            <a:schemeClr val="tx2"/>
          </a:solidFill>
          <a:latin typeface="Arial Rounded MT Bold" pitchFamily="34" charset="0"/>
        </a:defRPr>
      </a:lvl5pPr>
      <a:lvl6pPr marL="457200" algn="l" rtl="0" fontAlgn="base">
        <a:spcBef>
          <a:spcPct val="0"/>
        </a:spcBef>
        <a:spcAft>
          <a:spcPct val="0"/>
        </a:spcAft>
        <a:defRPr sz="4400">
          <a:solidFill>
            <a:schemeClr val="tx2"/>
          </a:solidFill>
          <a:latin typeface="Arial Rounded MT Bold" pitchFamily="34" charset="0"/>
        </a:defRPr>
      </a:lvl6pPr>
      <a:lvl7pPr marL="914400" algn="l" rtl="0" fontAlgn="base">
        <a:spcBef>
          <a:spcPct val="0"/>
        </a:spcBef>
        <a:spcAft>
          <a:spcPct val="0"/>
        </a:spcAft>
        <a:defRPr sz="4400">
          <a:solidFill>
            <a:schemeClr val="tx2"/>
          </a:solidFill>
          <a:latin typeface="Arial Rounded MT Bold" pitchFamily="34" charset="0"/>
        </a:defRPr>
      </a:lvl7pPr>
      <a:lvl8pPr marL="1371600" algn="l" rtl="0" fontAlgn="base">
        <a:spcBef>
          <a:spcPct val="0"/>
        </a:spcBef>
        <a:spcAft>
          <a:spcPct val="0"/>
        </a:spcAft>
        <a:defRPr sz="4400">
          <a:solidFill>
            <a:schemeClr val="tx2"/>
          </a:solidFill>
          <a:latin typeface="Arial Rounded MT Bold" pitchFamily="34" charset="0"/>
        </a:defRPr>
      </a:lvl8pPr>
      <a:lvl9pPr marL="1828800" algn="l" rtl="0" fontAlgn="base">
        <a:spcBef>
          <a:spcPct val="0"/>
        </a:spcBef>
        <a:spcAft>
          <a:spcPct val="0"/>
        </a:spcAft>
        <a:defRPr sz="4400">
          <a:solidFill>
            <a:schemeClr val="tx2"/>
          </a:solidFill>
          <a:latin typeface="Arial Rounded MT Bold" pitchFamily="34" charset="0"/>
        </a:defRPr>
      </a:lvl9pPr>
    </p:titleStyle>
    <p:bodyStyle>
      <a:lvl1pPr marL="469900" indent="-469900" algn="l" rtl="0" eaLnBrk="0" fontAlgn="base" hangingPunct="0">
        <a:spcBef>
          <a:spcPct val="20000"/>
        </a:spcBef>
        <a:spcAft>
          <a:spcPct val="0"/>
        </a:spcAft>
        <a:buClr>
          <a:schemeClr val="bg2"/>
        </a:buClr>
        <a:buSzPct val="90000"/>
        <a:buFont typeface="Wingdings" pitchFamily="2" charset="2"/>
        <a:buChar char="]"/>
        <a:defRPr sz="3200">
          <a:solidFill>
            <a:schemeClr val="tx1"/>
          </a:solidFill>
          <a:latin typeface="+mn-lt"/>
          <a:ea typeface="+mn-ea"/>
          <a:cs typeface="+mn-cs"/>
        </a:defRPr>
      </a:lvl1pPr>
      <a:lvl2pPr marL="908050" indent="-436563" algn="l" rtl="0" eaLnBrk="0" fontAlgn="base" hangingPunct="0">
        <a:spcBef>
          <a:spcPct val="20000"/>
        </a:spcBef>
        <a:spcAft>
          <a:spcPct val="0"/>
        </a:spcAft>
        <a:buClr>
          <a:schemeClr val="accent2"/>
        </a:buClr>
        <a:buSzPct val="85000"/>
        <a:buFont typeface="Wingdings" pitchFamily="2" charset="2"/>
        <a:buChar char="S"/>
        <a:defRPr sz="2800">
          <a:solidFill>
            <a:schemeClr val="tx1"/>
          </a:solidFill>
          <a:latin typeface="+mn-lt"/>
        </a:defRPr>
      </a:lvl2pPr>
      <a:lvl3pPr marL="1377950" indent="-468313" algn="l" rtl="0" eaLnBrk="0" fontAlgn="base" hangingPunct="0">
        <a:spcBef>
          <a:spcPct val="20000"/>
        </a:spcBef>
        <a:spcAft>
          <a:spcPct val="0"/>
        </a:spcAft>
        <a:buClr>
          <a:schemeClr val="bg2"/>
        </a:buClr>
        <a:buSzPct val="75000"/>
        <a:buFont typeface="Wingdings" pitchFamily="2" charset="2"/>
        <a:buChar char="l"/>
        <a:defRPr sz="2400">
          <a:solidFill>
            <a:schemeClr val="tx1"/>
          </a:solidFill>
          <a:latin typeface="+mn-lt"/>
        </a:defRPr>
      </a:lvl3pPr>
      <a:lvl4pPr marL="1827213" indent="-438150" algn="l" rtl="0" eaLnBrk="0" fontAlgn="base" hangingPunct="0">
        <a:spcBef>
          <a:spcPct val="20000"/>
        </a:spcBef>
        <a:spcAft>
          <a:spcPct val="0"/>
        </a:spcAft>
        <a:buClr>
          <a:schemeClr val="accent2"/>
        </a:buClr>
        <a:buSzPct val="75000"/>
        <a:buFont typeface="Wingdings" pitchFamily="2" charset="2"/>
        <a:buChar char="n"/>
        <a:defRPr sz="2000">
          <a:solidFill>
            <a:schemeClr val="tx1"/>
          </a:solidFill>
          <a:latin typeface="+mn-lt"/>
        </a:defRPr>
      </a:lvl4pPr>
      <a:lvl5pPr marL="2297113" indent="-468313" algn="l" rtl="0" eaLnBrk="0" fontAlgn="base" hangingPunct="0">
        <a:spcBef>
          <a:spcPct val="20000"/>
        </a:spcBef>
        <a:spcAft>
          <a:spcPct val="0"/>
        </a:spcAft>
        <a:buClr>
          <a:schemeClr val="accent1"/>
        </a:buClr>
        <a:buSzPct val="50000"/>
        <a:buFont typeface="Wingdings" pitchFamily="2" charset="2"/>
        <a:buChar char="o"/>
        <a:defRPr sz="2000">
          <a:solidFill>
            <a:schemeClr val="tx1"/>
          </a:solidFill>
          <a:latin typeface="+mn-lt"/>
        </a:defRPr>
      </a:lvl5pPr>
      <a:lvl6pPr marL="2754313" indent="-468313" algn="l" rtl="0" fontAlgn="base">
        <a:spcBef>
          <a:spcPct val="20000"/>
        </a:spcBef>
        <a:spcAft>
          <a:spcPct val="0"/>
        </a:spcAft>
        <a:buClr>
          <a:schemeClr val="accent1"/>
        </a:buClr>
        <a:buSzPct val="50000"/>
        <a:buFont typeface="Wingdings" pitchFamily="2" charset="2"/>
        <a:buChar char="o"/>
        <a:defRPr sz="2000">
          <a:solidFill>
            <a:schemeClr val="tx1"/>
          </a:solidFill>
          <a:latin typeface="+mn-lt"/>
        </a:defRPr>
      </a:lvl6pPr>
      <a:lvl7pPr marL="3211513" indent="-468313" algn="l" rtl="0" fontAlgn="base">
        <a:spcBef>
          <a:spcPct val="20000"/>
        </a:spcBef>
        <a:spcAft>
          <a:spcPct val="0"/>
        </a:spcAft>
        <a:buClr>
          <a:schemeClr val="accent1"/>
        </a:buClr>
        <a:buSzPct val="50000"/>
        <a:buFont typeface="Wingdings" pitchFamily="2" charset="2"/>
        <a:buChar char="o"/>
        <a:defRPr sz="2000">
          <a:solidFill>
            <a:schemeClr val="tx1"/>
          </a:solidFill>
          <a:latin typeface="+mn-lt"/>
        </a:defRPr>
      </a:lvl7pPr>
      <a:lvl8pPr marL="3668713" indent="-468313" algn="l" rtl="0" fontAlgn="base">
        <a:spcBef>
          <a:spcPct val="20000"/>
        </a:spcBef>
        <a:spcAft>
          <a:spcPct val="0"/>
        </a:spcAft>
        <a:buClr>
          <a:schemeClr val="accent1"/>
        </a:buClr>
        <a:buSzPct val="50000"/>
        <a:buFont typeface="Wingdings" pitchFamily="2" charset="2"/>
        <a:buChar char="o"/>
        <a:defRPr sz="2000">
          <a:solidFill>
            <a:schemeClr val="tx1"/>
          </a:solidFill>
          <a:latin typeface="+mn-lt"/>
        </a:defRPr>
      </a:lvl8pPr>
      <a:lvl9pPr marL="4125913" indent="-468313" algn="l" rtl="0" fontAlgn="base">
        <a:spcBef>
          <a:spcPct val="20000"/>
        </a:spcBef>
        <a:spcAft>
          <a:spcPct val="0"/>
        </a:spcAft>
        <a:buClr>
          <a:schemeClr val="accent1"/>
        </a:buClr>
        <a:buSzPct val="50000"/>
        <a:buFont typeface="Wingdings" pitchFamily="2" charset="2"/>
        <a:buChar char="o"/>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3.wm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4.wmf"/><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35.wmf"/></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3.xml"/><Relationship Id="rId4" Type="http://schemas.openxmlformats.org/officeDocument/2006/relationships/image" Target="../media/image6.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9.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9.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3.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3.xml"/><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3.xml"/><Relationship Id="rId5" Type="http://schemas.openxmlformats.org/officeDocument/2006/relationships/image" Target="../media/image17.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a:xfrm>
            <a:off x="838200" y="1295400"/>
            <a:ext cx="10439400" cy="2057400"/>
          </a:xfrm>
        </p:spPr>
        <p:txBody>
          <a:bodyPr/>
          <a:lstStyle/>
          <a:p>
            <a:pPr>
              <a:defRPr/>
            </a:pPr>
            <a:r>
              <a:rPr lang="en-US" sz="3000" dirty="0"/>
              <a:t>CSC 112: Computer Operating Systems</a:t>
            </a:r>
            <a:br>
              <a:rPr lang="en-US" sz="3000" dirty="0"/>
            </a:br>
            <a:r>
              <a:rPr lang="en-US" sz="3000" dirty="0"/>
              <a:t>Lecture </a:t>
            </a:r>
            <a:r>
              <a:rPr lang="en-US" altLang="zh-CN" sz="3000" dirty="0"/>
              <a:t>XX</a:t>
            </a:r>
            <a:br>
              <a:rPr lang="en-US" sz="3000" dirty="0"/>
            </a:br>
            <a:br>
              <a:rPr lang="en-US" sz="3000"/>
            </a:br>
            <a:r>
              <a:rPr lang="en-US" sz="3000"/>
              <a:t>Cache Deleted</a:t>
            </a:r>
            <a:br>
              <a:rPr lang="en-US" sz="3000" dirty="0"/>
            </a:br>
            <a:endParaRPr lang="en-US" sz="3000" dirty="0"/>
          </a:p>
        </p:txBody>
      </p:sp>
      <p:sp>
        <p:nvSpPr>
          <p:cNvPr id="3075" name="Rectangle 3"/>
          <p:cNvSpPr>
            <a:spLocks noGrp="1" noChangeArrowheads="1"/>
          </p:cNvSpPr>
          <p:nvPr>
            <p:ph type="subTitle" idx="1"/>
          </p:nvPr>
        </p:nvSpPr>
        <p:spPr>
          <a:xfrm>
            <a:off x="2133600" y="4191000"/>
            <a:ext cx="8001000" cy="1447800"/>
          </a:xfrm>
        </p:spPr>
        <p:txBody>
          <a:bodyPr/>
          <a:lstStyle/>
          <a:p>
            <a:pPr marL="285750" indent="-285750">
              <a:defRPr/>
            </a:pPr>
            <a:r>
              <a:rPr lang="en-GB" altLang="en-US" dirty="0">
                <a:ea typeface="Gill Sans" charset="0"/>
              </a:rPr>
              <a:t>Department of Computer Science, </a:t>
            </a:r>
          </a:p>
          <a:p>
            <a:pPr marL="285750" indent="-285750">
              <a:defRPr/>
            </a:pPr>
            <a:r>
              <a:rPr lang="en-GB" altLang="en-US" dirty="0">
                <a:ea typeface="Gill Sans" charset="0"/>
              </a:rPr>
              <a:t>Hofstra University</a:t>
            </a:r>
            <a:endParaRPr lang="en-US" altLang="en-US" dirty="0">
              <a:ea typeface="Gill Sans" charset="0"/>
            </a:endParaRP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D63636-E4DC-944C-A236-9B9FF8352CFA}"/>
              </a:ext>
            </a:extLst>
          </p:cNvPr>
          <p:cNvSpPr>
            <a:spLocks noGrp="1"/>
          </p:cNvSpPr>
          <p:nvPr>
            <p:ph type="title"/>
          </p:nvPr>
        </p:nvSpPr>
        <p:spPr/>
        <p:txBody>
          <a:bodyPr/>
          <a:lstStyle/>
          <a:p>
            <a:r>
              <a:rPr lang="en-US" altLang="zh-CN" dirty="0"/>
              <a:t>Semaphore</a:t>
            </a:r>
            <a:r>
              <a:rPr lang="zh-CN" altLang="en-US" dirty="0"/>
              <a:t> </a:t>
            </a:r>
            <a:r>
              <a:rPr lang="en-US" altLang="zh-CN" dirty="0"/>
              <a:t>for</a:t>
            </a:r>
            <a:r>
              <a:rPr lang="zh-CN" altLang="en-US" dirty="0"/>
              <a:t> </a:t>
            </a:r>
            <a:r>
              <a:rPr lang="en-US" altLang="zh-CN" dirty="0"/>
              <a:t>Ordering</a:t>
            </a:r>
            <a:endParaRPr lang="en-US" dirty="0"/>
          </a:p>
        </p:txBody>
      </p:sp>
      <p:sp>
        <p:nvSpPr>
          <p:cNvPr id="3" name="内容占位符 2">
            <a:extLst>
              <a:ext uri="{FF2B5EF4-FFF2-40B4-BE49-F238E27FC236}">
                <a16:creationId xmlns:a16="http://schemas.microsoft.com/office/drawing/2014/main" id="{3D71998F-C807-54AC-A616-2865A617E3B1}"/>
              </a:ext>
            </a:extLst>
          </p:cNvPr>
          <p:cNvSpPr>
            <a:spLocks noGrp="1"/>
          </p:cNvSpPr>
          <p:nvPr>
            <p:ph idx="1"/>
          </p:nvPr>
        </p:nvSpPr>
        <p:spPr/>
        <p:txBody>
          <a:bodyPr/>
          <a:lstStyle/>
          <a:p>
            <a:r>
              <a:rPr lang="en-US" altLang="zh-CN" dirty="0"/>
              <a:t>Case</a:t>
            </a:r>
            <a:r>
              <a:rPr lang="zh-CN" altLang="en-US" dirty="0"/>
              <a:t> </a:t>
            </a:r>
            <a:r>
              <a:rPr lang="en-US" altLang="zh-CN" dirty="0"/>
              <a:t>1: parent runs first</a:t>
            </a:r>
            <a:endParaRPr lang="en-US" dirty="0"/>
          </a:p>
        </p:txBody>
      </p:sp>
      <p:pic>
        <p:nvPicPr>
          <p:cNvPr id="5" name="图片 4">
            <a:extLst>
              <a:ext uri="{FF2B5EF4-FFF2-40B4-BE49-F238E27FC236}">
                <a16:creationId xmlns:a16="http://schemas.microsoft.com/office/drawing/2014/main" id="{267D9C5A-B620-7CBF-8737-559A7325BB63}"/>
              </a:ext>
            </a:extLst>
          </p:cNvPr>
          <p:cNvPicPr>
            <a:picLocks noChangeAspect="1"/>
          </p:cNvPicPr>
          <p:nvPr/>
        </p:nvPicPr>
        <p:blipFill>
          <a:blip r:embed="rId2"/>
          <a:stretch>
            <a:fillRect/>
          </a:stretch>
        </p:blipFill>
        <p:spPr>
          <a:xfrm>
            <a:off x="1695846" y="1660091"/>
            <a:ext cx="8787777" cy="3727636"/>
          </a:xfrm>
          <a:prstGeom prst="rect">
            <a:avLst/>
          </a:prstGeom>
        </p:spPr>
      </p:pic>
      <p:sp>
        <p:nvSpPr>
          <p:cNvPr id="7" name="TextBox 6">
            <a:extLst>
              <a:ext uri="{FF2B5EF4-FFF2-40B4-BE49-F238E27FC236}">
                <a16:creationId xmlns:a16="http://schemas.microsoft.com/office/drawing/2014/main" id="{4C1EE36F-A27C-4354-0B6A-6805465D0AB0}"/>
              </a:ext>
            </a:extLst>
          </p:cNvPr>
          <p:cNvSpPr txBox="1"/>
          <p:nvPr/>
        </p:nvSpPr>
        <p:spPr>
          <a:xfrm>
            <a:off x="6248400" y="790321"/>
            <a:ext cx="4876800" cy="461665"/>
          </a:xfrm>
          <a:prstGeom prst="rect">
            <a:avLst/>
          </a:prstGeom>
          <a:noFill/>
        </p:spPr>
        <p:txBody>
          <a:bodyPr wrap="square">
            <a:spAutoFit/>
          </a:bodyPr>
          <a:lstStyle/>
          <a:p>
            <a:r>
              <a:rPr lang="en-GB" altLang="zh-CN" sz="2400" b="0" dirty="0">
                <a:latin typeface="Gill Sans" panose="020B0502020104020203"/>
              </a:rPr>
              <a:t>Sem=-1 here</a:t>
            </a:r>
            <a:endParaRPr lang="en-US" sz="2400" b="0" dirty="0">
              <a:latin typeface="Gill Sans" panose="020B0502020104020203"/>
            </a:endParaRPr>
          </a:p>
        </p:txBody>
      </p:sp>
      <p:sp>
        <p:nvSpPr>
          <p:cNvPr id="9" name="Arrow: Pentagon 8">
            <a:extLst>
              <a:ext uri="{FF2B5EF4-FFF2-40B4-BE49-F238E27FC236}">
                <a16:creationId xmlns:a16="http://schemas.microsoft.com/office/drawing/2014/main" id="{FF36E248-071B-652B-3D0B-A545FBC56D2C}"/>
              </a:ext>
            </a:extLst>
          </p:cNvPr>
          <p:cNvSpPr/>
          <p:nvPr/>
        </p:nvSpPr>
        <p:spPr bwMode="auto">
          <a:xfrm>
            <a:off x="973873" y="2613102"/>
            <a:ext cx="990600" cy="319559"/>
          </a:xfrm>
          <a:prstGeom prst="homePlate">
            <a:avLst/>
          </a:prstGeom>
          <a:solidFill>
            <a:srgbClr val="FFFF00"/>
          </a:solidFill>
          <a:ln w="127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r>
              <a:rPr lang="en-GB" altLang="zh-CN" sz="1800" b="0">
                <a:latin typeface="Gill Sans" panose="020B0502020104020203"/>
              </a:rPr>
              <a:t>Sem=-1</a:t>
            </a:r>
            <a:endParaRPr lang="en-US" sz="1800" b="0" dirty="0">
              <a:latin typeface="Gill Sans" panose="020B0502020104020203"/>
            </a:endParaRPr>
          </a:p>
        </p:txBody>
      </p:sp>
      <p:sp>
        <p:nvSpPr>
          <p:cNvPr id="10" name="Arrow: Pentagon 9">
            <a:extLst>
              <a:ext uri="{FF2B5EF4-FFF2-40B4-BE49-F238E27FC236}">
                <a16:creationId xmlns:a16="http://schemas.microsoft.com/office/drawing/2014/main" id="{E0FD6A0C-435B-A8A8-AFCD-076A84475A7C}"/>
              </a:ext>
            </a:extLst>
          </p:cNvPr>
          <p:cNvSpPr/>
          <p:nvPr/>
        </p:nvSpPr>
        <p:spPr bwMode="auto">
          <a:xfrm>
            <a:off x="973873" y="3765560"/>
            <a:ext cx="990600" cy="319559"/>
          </a:xfrm>
          <a:prstGeom prst="homePlate">
            <a:avLst/>
          </a:prstGeom>
          <a:solidFill>
            <a:srgbClr val="FFFF00"/>
          </a:solidFill>
          <a:ln w="127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r>
              <a:rPr lang="en-GB" altLang="zh-CN" sz="1800" b="0" dirty="0">
                <a:latin typeface="Gill Sans" panose="020B0502020104020203"/>
              </a:rPr>
              <a:t>Sem=0</a:t>
            </a:r>
            <a:endParaRPr lang="en-US" sz="1800" b="0" dirty="0">
              <a:latin typeface="Gill Sans" panose="020B0502020104020203"/>
            </a:endParaRPr>
          </a:p>
        </p:txBody>
      </p:sp>
    </p:spTree>
    <p:extLst>
      <p:ext uri="{BB962C8B-B14F-4D97-AF65-F5344CB8AC3E}">
        <p14:creationId xmlns:p14="http://schemas.microsoft.com/office/powerpoint/2010/main" val="33080781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64C38E-073B-DEC0-30A1-9C9C5F4F4C4A}"/>
              </a:ext>
            </a:extLst>
          </p:cNvPr>
          <p:cNvSpPr>
            <a:spLocks noGrp="1"/>
          </p:cNvSpPr>
          <p:nvPr>
            <p:ph type="title"/>
          </p:nvPr>
        </p:nvSpPr>
        <p:spPr/>
        <p:txBody>
          <a:bodyPr/>
          <a:lstStyle/>
          <a:p>
            <a:r>
              <a:rPr lang="en-US" altLang="zh-CN" dirty="0"/>
              <a:t>Semaphore</a:t>
            </a:r>
            <a:r>
              <a:rPr lang="zh-CN" altLang="en-US" dirty="0"/>
              <a:t> </a:t>
            </a:r>
            <a:r>
              <a:rPr lang="en-US" altLang="zh-CN" dirty="0"/>
              <a:t>for</a:t>
            </a:r>
            <a:r>
              <a:rPr lang="zh-CN" altLang="en-US" dirty="0"/>
              <a:t> </a:t>
            </a:r>
            <a:r>
              <a:rPr lang="en-US" altLang="zh-CN" dirty="0"/>
              <a:t>Ordering</a:t>
            </a:r>
            <a:endParaRPr lang="en-US" dirty="0"/>
          </a:p>
        </p:txBody>
      </p:sp>
      <p:sp>
        <p:nvSpPr>
          <p:cNvPr id="3" name="内容占位符 2">
            <a:extLst>
              <a:ext uri="{FF2B5EF4-FFF2-40B4-BE49-F238E27FC236}">
                <a16:creationId xmlns:a16="http://schemas.microsoft.com/office/drawing/2014/main" id="{09C8EC84-C08E-1C4D-FD51-C282D37FB106}"/>
              </a:ext>
            </a:extLst>
          </p:cNvPr>
          <p:cNvSpPr>
            <a:spLocks noGrp="1"/>
          </p:cNvSpPr>
          <p:nvPr>
            <p:ph idx="1"/>
          </p:nvPr>
        </p:nvSpPr>
        <p:spPr/>
        <p:txBody>
          <a:bodyPr/>
          <a:lstStyle/>
          <a:p>
            <a:r>
              <a:rPr lang="en-US" altLang="zh-CN" dirty="0"/>
              <a:t>Case</a:t>
            </a:r>
            <a:r>
              <a:rPr lang="zh-CN" altLang="en-US" dirty="0"/>
              <a:t> </a:t>
            </a:r>
            <a:r>
              <a:rPr lang="en-US" altLang="zh-CN" dirty="0"/>
              <a:t>2: child runs first</a:t>
            </a:r>
            <a:endParaRPr lang="en-US" dirty="0"/>
          </a:p>
        </p:txBody>
      </p:sp>
      <p:pic>
        <p:nvPicPr>
          <p:cNvPr id="5" name="图片 4">
            <a:extLst>
              <a:ext uri="{FF2B5EF4-FFF2-40B4-BE49-F238E27FC236}">
                <a16:creationId xmlns:a16="http://schemas.microsoft.com/office/drawing/2014/main" id="{474F4D77-ECAB-6AAF-B18B-FB7149EE3404}"/>
              </a:ext>
            </a:extLst>
          </p:cNvPr>
          <p:cNvPicPr>
            <a:picLocks noChangeAspect="1"/>
          </p:cNvPicPr>
          <p:nvPr/>
        </p:nvPicPr>
        <p:blipFill>
          <a:blip r:embed="rId2"/>
          <a:stretch>
            <a:fillRect/>
          </a:stretch>
        </p:blipFill>
        <p:spPr>
          <a:xfrm>
            <a:off x="1631771" y="1855824"/>
            <a:ext cx="8709111" cy="3734868"/>
          </a:xfrm>
          <a:prstGeom prst="rect">
            <a:avLst/>
          </a:prstGeom>
        </p:spPr>
      </p:pic>
      <p:sp>
        <p:nvSpPr>
          <p:cNvPr id="7" name="Arrow: Pentagon 6">
            <a:extLst>
              <a:ext uri="{FF2B5EF4-FFF2-40B4-BE49-F238E27FC236}">
                <a16:creationId xmlns:a16="http://schemas.microsoft.com/office/drawing/2014/main" id="{249BE50D-0931-5D74-CED9-E6E14CC89A12}"/>
              </a:ext>
            </a:extLst>
          </p:cNvPr>
          <p:cNvSpPr/>
          <p:nvPr/>
        </p:nvSpPr>
        <p:spPr bwMode="auto">
          <a:xfrm>
            <a:off x="873528" y="3109441"/>
            <a:ext cx="990600" cy="319559"/>
          </a:xfrm>
          <a:prstGeom prst="homePlate">
            <a:avLst/>
          </a:prstGeom>
          <a:solidFill>
            <a:srgbClr val="FFFF00"/>
          </a:solidFill>
          <a:ln w="127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r>
              <a:rPr lang="en-GB" altLang="zh-CN" sz="1800" b="0" dirty="0">
                <a:latin typeface="Gill Sans" panose="020B0502020104020203"/>
              </a:rPr>
              <a:t>Sem=1</a:t>
            </a:r>
            <a:endParaRPr lang="en-US" sz="1800" b="0" dirty="0">
              <a:latin typeface="Gill Sans" panose="020B0502020104020203"/>
            </a:endParaRPr>
          </a:p>
        </p:txBody>
      </p:sp>
      <p:sp>
        <p:nvSpPr>
          <p:cNvPr id="8" name="Arrow: Pentagon 7">
            <a:extLst>
              <a:ext uri="{FF2B5EF4-FFF2-40B4-BE49-F238E27FC236}">
                <a16:creationId xmlns:a16="http://schemas.microsoft.com/office/drawing/2014/main" id="{3D73CDFE-49FF-0666-E77D-CC4D6967899E}"/>
              </a:ext>
            </a:extLst>
          </p:cNvPr>
          <p:cNvSpPr/>
          <p:nvPr/>
        </p:nvSpPr>
        <p:spPr bwMode="auto">
          <a:xfrm>
            <a:off x="873528" y="4572000"/>
            <a:ext cx="990600" cy="319559"/>
          </a:xfrm>
          <a:prstGeom prst="homePlate">
            <a:avLst/>
          </a:prstGeom>
          <a:solidFill>
            <a:srgbClr val="FFFF00"/>
          </a:solidFill>
          <a:ln w="127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r>
              <a:rPr lang="en-GB" altLang="zh-CN" sz="1800" b="0" dirty="0">
                <a:latin typeface="Gill Sans" panose="020B0502020104020203"/>
              </a:rPr>
              <a:t>Sem=0</a:t>
            </a:r>
            <a:endParaRPr lang="en-US" sz="1800" b="0" dirty="0">
              <a:latin typeface="Gill Sans" panose="020B0502020104020203"/>
            </a:endParaRPr>
          </a:p>
        </p:txBody>
      </p:sp>
    </p:spTree>
    <p:extLst>
      <p:ext uri="{BB962C8B-B14F-4D97-AF65-F5344CB8AC3E}">
        <p14:creationId xmlns:p14="http://schemas.microsoft.com/office/powerpoint/2010/main" val="42158744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41CDBE-9D5D-D8C3-B099-A295AD730ACA}"/>
              </a:ext>
            </a:extLst>
          </p:cNvPr>
          <p:cNvSpPr>
            <a:spLocks noGrp="1"/>
          </p:cNvSpPr>
          <p:nvPr>
            <p:ph type="title"/>
          </p:nvPr>
        </p:nvSpPr>
        <p:spPr/>
        <p:txBody>
          <a:bodyPr/>
          <a:lstStyle/>
          <a:p>
            <a:r>
              <a:rPr lang="en-US" altLang="zh-CN" dirty="0"/>
              <a:t>Semaphore</a:t>
            </a:r>
            <a:r>
              <a:rPr lang="zh-CN" altLang="en-US" dirty="0"/>
              <a:t> </a:t>
            </a:r>
            <a:r>
              <a:rPr lang="en-US" altLang="zh-CN" dirty="0"/>
              <a:t>for</a:t>
            </a:r>
            <a:r>
              <a:rPr lang="zh-CN" altLang="en-US" dirty="0"/>
              <a:t> </a:t>
            </a:r>
            <a:r>
              <a:rPr lang="en-US" altLang="zh-CN" dirty="0"/>
              <a:t>P/C</a:t>
            </a:r>
            <a:endParaRPr lang="en-US" dirty="0"/>
          </a:p>
        </p:txBody>
      </p:sp>
      <p:sp>
        <p:nvSpPr>
          <p:cNvPr id="3" name="内容占位符 2">
            <a:extLst>
              <a:ext uri="{FF2B5EF4-FFF2-40B4-BE49-F238E27FC236}">
                <a16:creationId xmlns:a16="http://schemas.microsoft.com/office/drawing/2014/main" id="{EB23BCCD-F653-B137-BBE3-0B5CE0A54945}"/>
              </a:ext>
            </a:extLst>
          </p:cNvPr>
          <p:cNvSpPr>
            <a:spLocks noGrp="1"/>
          </p:cNvSpPr>
          <p:nvPr>
            <p:ph idx="1"/>
          </p:nvPr>
        </p:nvSpPr>
        <p:spPr/>
        <p:txBody>
          <a:bodyPr/>
          <a:lstStyle/>
          <a:p>
            <a:r>
              <a:rPr lang="en-US" altLang="zh-CN" dirty="0"/>
              <a:t>Shared</a:t>
            </a:r>
            <a:r>
              <a:rPr lang="zh-CN" altLang="en-US" dirty="0"/>
              <a:t> </a:t>
            </a:r>
            <a:r>
              <a:rPr lang="en-US" altLang="zh-CN" dirty="0"/>
              <a:t>data:</a:t>
            </a:r>
          </a:p>
          <a:p>
            <a:endParaRPr lang="en-US" altLang="zh-CN" dirty="0"/>
          </a:p>
          <a:p>
            <a:endParaRPr lang="en-US" altLang="zh-CN" dirty="0"/>
          </a:p>
          <a:p>
            <a:endParaRPr lang="en-US" altLang="zh-CN" dirty="0"/>
          </a:p>
          <a:p>
            <a:endParaRPr lang="en-US" altLang="zh-CN" dirty="0"/>
          </a:p>
          <a:p>
            <a:r>
              <a:rPr lang="en-US" altLang="zh-CN" dirty="0"/>
              <a:t>Initialization:</a:t>
            </a:r>
          </a:p>
          <a:p>
            <a:pPr lvl="1"/>
            <a:endParaRPr lang="en-US" dirty="0"/>
          </a:p>
        </p:txBody>
      </p:sp>
      <p:pic>
        <p:nvPicPr>
          <p:cNvPr id="11" name="图片 10">
            <a:extLst>
              <a:ext uri="{FF2B5EF4-FFF2-40B4-BE49-F238E27FC236}">
                <a16:creationId xmlns:a16="http://schemas.microsoft.com/office/drawing/2014/main" id="{EE3E5040-891C-9A62-282C-6C4EBE1E8FD7}"/>
              </a:ext>
            </a:extLst>
          </p:cNvPr>
          <p:cNvPicPr>
            <a:picLocks noChangeAspect="1"/>
          </p:cNvPicPr>
          <p:nvPr/>
        </p:nvPicPr>
        <p:blipFill>
          <a:blip r:embed="rId2"/>
          <a:stretch>
            <a:fillRect/>
          </a:stretch>
        </p:blipFill>
        <p:spPr>
          <a:xfrm>
            <a:off x="2432050" y="1755322"/>
            <a:ext cx="3060700" cy="952500"/>
          </a:xfrm>
          <a:prstGeom prst="rect">
            <a:avLst/>
          </a:prstGeom>
        </p:spPr>
      </p:pic>
      <p:pic>
        <p:nvPicPr>
          <p:cNvPr id="12" name="图片 11">
            <a:extLst>
              <a:ext uri="{FF2B5EF4-FFF2-40B4-BE49-F238E27FC236}">
                <a16:creationId xmlns:a16="http://schemas.microsoft.com/office/drawing/2014/main" id="{CA9CF019-092D-96E1-BF0F-F4F55E8B7A99}"/>
              </a:ext>
            </a:extLst>
          </p:cNvPr>
          <p:cNvPicPr>
            <a:picLocks noChangeAspect="1"/>
          </p:cNvPicPr>
          <p:nvPr/>
        </p:nvPicPr>
        <p:blipFill>
          <a:blip r:embed="rId3"/>
          <a:stretch>
            <a:fillRect/>
          </a:stretch>
        </p:blipFill>
        <p:spPr>
          <a:xfrm>
            <a:off x="2260600" y="3880756"/>
            <a:ext cx="5211034" cy="1279072"/>
          </a:xfrm>
          <a:prstGeom prst="rect">
            <a:avLst/>
          </a:prstGeom>
        </p:spPr>
      </p:pic>
      <p:sp>
        <p:nvSpPr>
          <p:cNvPr id="13" name="文本框 12">
            <a:extLst>
              <a:ext uri="{FF2B5EF4-FFF2-40B4-BE49-F238E27FC236}">
                <a16:creationId xmlns:a16="http://schemas.microsoft.com/office/drawing/2014/main" id="{7C1D4AC7-C497-E4F8-4E1F-564FC8A0F190}"/>
              </a:ext>
            </a:extLst>
          </p:cNvPr>
          <p:cNvSpPr txBox="1"/>
          <p:nvPr/>
        </p:nvSpPr>
        <p:spPr>
          <a:xfrm>
            <a:off x="5820697" y="1784595"/>
            <a:ext cx="1518364" cy="461665"/>
          </a:xfrm>
          <a:prstGeom prst="rect">
            <a:avLst/>
          </a:prstGeom>
          <a:noFill/>
        </p:spPr>
        <p:txBody>
          <a:bodyPr wrap="none" rtlCol="0">
            <a:spAutoFit/>
          </a:bodyPr>
          <a:lstStyle/>
          <a:p>
            <a:r>
              <a:rPr lang="en-US" altLang="zh-CN" sz="2400" dirty="0">
                <a:solidFill>
                  <a:srgbClr val="0070C0"/>
                </a:solidFill>
              </a:rPr>
              <a:t>producer</a:t>
            </a:r>
            <a:endParaRPr lang="en-US" b="1" dirty="0">
              <a:solidFill>
                <a:srgbClr val="0070C0"/>
              </a:solidFill>
            </a:endParaRPr>
          </a:p>
        </p:txBody>
      </p:sp>
      <p:sp>
        <p:nvSpPr>
          <p:cNvPr id="14" name="文本框 13">
            <a:extLst>
              <a:ext uri="{FF2B5EF4-FFF2-40B4-BE49-F238E27FC236}">
                <a16:creationId xmlns:a16="http://schemas.microsoft.com/office/drawing/2014/main" id="{30594C67-1A0B-11EF-9DE3-7D68DDE5101C}"/>
              </a:ext>
            </a:extLst>
          </p:cNvPr>
          <p:cNvSpPr txBox="1"/>
          <p:nvPr/>
        </p:nvSpPr>
        <p:spPr>
          <a:xfrm>
            <a:off x="5820697" y="2246260"/>
            <a:ext cx="1534394" cy="461665"/>
          </a:xfrm>
          <a:prstGeom prst="rect">
            <a:avLst/>
          </a:prstGeom>
          <a:noFill/>
        </p:spPr>
        <p:txBody>
          <a:bodyPr wrap="none" rtlCol="0">
            <a:spAutoFit/>
          </a:bodyPr>
          <a:lstStyle/>
          <a:p>
            <a:r>
              <a:rPr lang="en-US" altLang="zh-CN" sz="2400" dirty="0">
                <a:solidFill>
                  <a:srgbClr val="0070C0"/>
                </a:solidFill>
              </a:rPr>
              <a:t>consumer</a:t>
            </a:r>
            <a:endParaRPr lang="en-US" b="1" dirty="0">
              <a:solidFill>
                <a:srgbClr val="0070C0"/>
              </a:solidFill>
            </a:endParaRPr>
          </a:p>
        </p:txBody>
      </p:sp>
    </p:spTree>
    <p:extLst>
      <p:ext uri="{BB962C8B-B14F-4D97-AF65-F5344CB8AC3E}">
        <p14:creationId xmlns:p14="http://schemas.microsoft.com/office/powerpoint/2010/main" val="1998459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41CDBE-9D5D-D8C3-B099-A295AD730ACA}"/>
              </a:ext>
            </a:extLst>
          </p:cNvPr>
          <p:cNvSpPr>
            <a:spLocks noGrp="1"/>
          </p:cNvSpPr>
          <p:nvPr>
            <p:ph type="title"/>
          </p:nvPr>
        </p:nvSpPr>
        <p:spPr/>
        <p:txBody>
          <a:bodyPr/>
          <a:lstStyle/>
          <a:p>
            <a:r>
              <a:rPr lang="en-US" altLang="zh-CN" dirty="0"/>
              <a:t>Semaphore</a:t>
            </a:r>
            <a:r>
              <a:rPr lang="zh-CN" altLang="en-US" dirty="0"/>
              <a:t> </a:t>
            </a:r>
            <a:r>
              <a:rPr lang="en-US" altLang="zh-CN" dirty="0"/>
              <a:t>for</a:t>
            </a:r>
            <a:r>
              <a:rPr lang="zh-CN" altLang="en-US" dirty="0"/>
              <a:t> </a:t>
            </a:r>
            <a:r>
              <a:rPr lang="en-US" altLang="zh-CN" dirty="0"/>
              <a:t>P/C</a:t>
            </a:r>
            <a:endParaRPr lang="en-US" dirty="0"/>
          </a:p>
        </p:txBody>
      </p:sp>
      <p:sp>
        <p:nvSpPr>
          <p:cNvPr id="3" name="内容占位符 2">
            <a:extLst>
              <a:ext uri="{FF2B5EF4-FFF2-40B4-BE49-F238E27FC236}">
                <a16:creationId xmlns:a16="http://schemas.microsoft.com/office/drawing/2014/main" id="{EB23BCCD-F653-B137-BBE3-0B5CE0A54945}"/>
              </a:ext>
            </a:extLst>
          </p:cNvPr>
          <p:cNvSpPr>
            <a:spLocks noGrp="1"/>
          </p:cNvSpPr>
          <p:nvPr>
            <p:ph idx="1"/>
          </p:nvPr>
        </p:nvSpPr>
        <p:spPr/>
        <p:txBody>
          <a:bodyPr/>
          <a:lstStyle/>
          <a:p>
            <a:endParaRPr lang="en-US" dirty="0"/>
          </a:p>
        </p:txBody>
      </p:sp>
      <p:pic>
        <p:nvPicPr>
          <p:cNvPr id="7" name="图片 6">
            <a:extLst>
              <a:ext uri="{FF2B5EF4-FFF2-40B4-BE49-F238E27FC236}">
                <a16:creationId xmlns:a16="http://schemas.microsoft.com/office/drawing/2014/main" id="{DA2C64E6-9D4F-EA6C-A972-ECCADC17476C}"/>
              </a:ext>
            </a:extLst>
          </p:cNvPr>
          <p:cNvPicPr>
            <a:picLocks noChangeAspect="1"/>
          </p:cNvPicPr>
          <p:nvPr/>
        </p:nvPicPr>
        <p:blipFill rotWithShape="1">
          <a:blip r:embed="rId2"/>
          <a:srcRect t="27041"/>
          <a:stretch/>
        </p:blipFill>
        <p:spPr>
          <a:xfrm>
            <a:off x="1999972" y="921250"/>
            <a:ext cx="7228810" cy="2507750"/>
          </a:xfrm>
          <a:prstGeom prst="rect">
            <a:avLst/>
          </a:prstGeom>
        </p:spPr>
      </p:pic>
      <p:pic>
        <p:nvPicPr>
          <p:cNvPr id="10" name="图片 9">
            <a:extLst>
              <a:ext uri="{FF2B5EF4-FFF2-40B4-BE49-F238E27FC236}">
                <a16:creationId xmlns:a16="http://schemas.microsoft.com/office/drawing/2014/main" id="{5F07E3BE-EC82-156C-B044-9DA8ACEC7496}"/>
              </a:ext>
            </a:extLst>
          </p:cNvPr>
          <p:cNvPicPr>
            <a:picLocks noChangeAspect="1"/>
          </p:cNvPicPr>
          <p:nvPr/>
        </p:nvPicPr>
        <p:blipFill>
          <a:blip r:embed="rId3"/>
          <a:stretch>
            <a:fillRect/>
          </a:stretch>
        </p:blipFill>
        <p:spPr>
          <a:xfrm>
            <a:off x="1999973" y="3652020"/>
            <a:ext cx="6672889" cy="2571503"/>
          </a:xfrm>
          <a:prstGeom prst="rect">
            <a:avLst/>
          </a:prstGeom>
        </p:spPr>
      </p:pic>
      <p:sp>
        <p:nvSpPr>
          <p:cNvPr id="5" name="文本框 4">
            <a:extLst>
              <a:ext uri="{FF2B5EF4-FFF2-40B4-BE49-F238E27FC236}">
                <a16:creationId xmlns:a16="http://schemas.microsoft.com/office/drawing/2014/main" id="{10C1BC2E-34E5-5D79-8D0E-A66D405F7A07}"/>
              </a:ext>
            </a:extLst>
          </p:cNvPr>
          <p:cNvSpPr txBox="1"/>
          <p:nvPr/>
        </p:nvSpPr>
        <p:spPr>
          <a:xfrm>
            <a:off x="8033657" y="959322"/>
            <a:ext cx="1463862" cy="523220"/>
          </a:xfrm>
          <a:prstGeom prst="rect">
            <a:avLst/>
          </a:prstGeom>
          <a:noFill/>
        </p:spPr>
        <p:txBody>
          <a:bodyPr wrap="none" rtlCol="0">
            <a:spAutoFit/>
          </a:bodyPr>
          <a:lstStyle/>
          <a:p>
            <a:r>
              <a:rPr lang="en-US" altLang="zh-CN" sz="2800" dirty="0">
                <a:solidFill>
                  <a:srgbClr val="FF0000"/>
                </a:solidFill>
              </a:rPr>
              <a:t>MAX=1</a:t>
            </a:r>
            <a:endParaRPr lang="en-US" sz="2800" dirty="0">
              <a:solidFill>
                <a:srgbClr val="FF0000"/>
              </a:solidFill>
            </a:endParaRPr>
          </a:p>
        </p:txBody>
      </p:sp>
    </p:spTree>
    <p:extLst>
      <p:ext uri="{BB962C8B-B14F-4D97-AF65-F5344CB8AC3E}">
        <p14:creationId xmlns:p14="http://schemas.microsoft.com/office/powerpoint/2010/main" val="29575105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41CDBE-9D5D-D8C3-B099-A295AD730ACA}"/>
              </a:ext>
            </a:extLst>
          </p:cNvPr>
          <p:cNvSpPr>
            <a:spLocks noGrp="1"/>
          </p:cNvSpPr>
          <p:nvPr>
            <p:ph type="title"/>
          </p:nvPr>
        </p:nvSpPr>
        <p:spPr/>
        <p:txBody>
          <a:bodyPr/>
          <a:lstStyle/>
          <a:p>
            <a:r>
              <a:rPr lang="en-US" altLang="zh-CN" dirty="0"/>
              <a:t>Semaphore</a:t>
            </a:r>
            <a:r>
              <a:rPr lang="zh-CN" altLang="en-US" dirty="0"/>
              <a:t> </a:t>
            </a:r>
            <a:r>
              <a:rPr lang="en-US" altLang="zh-CN" dirty="0"/>
              <a:t>for</a:t>
            </a:r>
            <a:r>
              <a:rPr lang="zh-CN" altLang="en-US" dirty="0"/>
              <a:t> </a:t>
            </a:r>
            <a:r>
              <a:rPr lang="en-US" altLang="zh-CN" dirty="0"/>
              <a:t>P/C</a:t>
            </a:r>
            <a:endParaRPr lang="en-US" dirty="0"/>
          </a:p>
        </p:txBody>
      </p:sp>
      <p:sp>
        <p:nvSpPr>
          <p:cNvPr id="3" name="内容占位符 2">
            <a:extLst>
              <a:ext uri="{FF2B5EF4-FFF2-40B4-BE49-F238E27FC236}">
                <a16:creationId xmlns:a16="http://schemas.microsoft.com/office/drawing/2014/main" id="{EB23BCCD-F653-B137-BBE3-0B5CE0A54945}"/>
              </a:ext>
            </a:extLst>
          </p:cNvPr>
          <p:cNvSpPr>
            <a:spLocks noGrp="1"/>
          </p:cNvSpPr>
          <p:nvPr>
            <p:ph idx="1"/>
          </p:nvPr>
        </p:nvSpPr>
        <p:spPr/>
        <p:txBody>
          <a:bodyPr/>
          <a:lstStyle/>
          <a:p>
            <a:endParaRPr lang="en-US" dirty="0"/>
          </a:p>
        </p:txBody>
      </p:sp>
      <p:pic>
        <p:nvPicPr>
          <p:cNvPr id="7" name="图片 6">
            <a:extLst>
              <a:ext uri="{FF2B5EF4-FFF2-40B4-BE49-F238E27FC236}">
                <a16:creationId xmlns:a16="http://schemas.microsoft.com/office/drawing/2014/main" id="{DA2C64E6-9D4F-EA6C-A972-ECCADC17476C}"/>
              </a:ext>
            </a:extLst>
          </p:cNvPr>
          <p:cNvPicPr>
            <a:picLocks noChangeAspect="1"/>
          </p:cNvPicPr>
          <p:nvPr/>
        </p:nvPicPr>
        <p:blipFill rotWithShape="1">
          <a:blip r:embed="rId2"/>
          <a:srcRect t="27041"/>
          <a:stretch/>
        </p:blipFill>
        <p:spPr>
          <a:xfrm>
            <a:off x="1999972" y="921250"/>
            <a:ext cx="7228810" cy="2507750"/>
          </a:xfrm>
          <a:prstGeom prst="rect">
            <a:avLst/>
          </a:prstGeom>
        </p:spPr>
      </p:pic>
      <p:pic>
        <p:nvPicPr>
          <p:cNvPr id="10" name="图片 9">
            <a:extLst>
              <a:ext uri="{FF2B5EF4-FFF2-40B4-BE49-F238E27FC236}">
                <a16:creationId xmlns:a16="http://schemas.microsoft.com/office/drawing/2014/main" id="{5F07E3BE-EC82-156C-B044-9DA8ACEC7496}"/>
              </a:ext>
            </a:extLst>
          </p:cNvPr>
          <p:cNvPicPr>
            <a:picLocks noChangeAspect="1"/>
          </p:cNvPicPr>
          <p:nvPr/>
        </p:nvPicPr>
        <p:blipFill>
          <a:blip r:embed="rId3"/>
          <a:stretch>
            <a:fillRect/>
          </a:stretch>
        </p:blipFill>
        <p:spPr>
          <a:xfrm>
            <a:off x="1999973" y="3652020"/>
            <a:ext cx="6672889" cy="2571503"/>
          </a:xfrm>
          <a:prstGeom prst="rect">
            <a:avLst/>
          </a:prstGeom>
        </p:spPr>
      </p:pic>
      <p:sp>
        <p:nvSpPr>
          <p:cNvPr id="5" name="文本框 4">
            <a:extLst>
              <a:ext uri="{FF2B5EF4-FFF2-40B4-BE49-F238E27FC236}">
                <a16:creationId xmlns:a16="http://schemas.microsoft.com/office/drawing/2014/main" id="{10C1BC2E-34E5-5D79-8D0E-A66D405F7A07}"/>
              </a:ext>
            </a:extLst>
          </p:cNvPr>
          <p:cNvSpPr txBox="1"/>
          <p:nvPr/>
        </p:nvSpPr>
        <p:spPr>
          <a:xfrm>
            <a:off x="7396678" y="646043"/>
            <a:ext cx="1774845" cy="523220"/>
          </a:xfrm>
          <a:prstGeom prst="rect">
            <a:avLst/>
          </a:prstGeom>
          <a:noFill/>
        </p:spPr>
        <p:txBody>
          <a:bodyPr wrap="none" rtlCol="0">
            <a:spAutoFit/>
          </a:bodyPr>
          <a:lstStyle/>
          <a:p>
            <a:r>
              <a:rPr lang="en-US" altLang="zh-CN" sz="2800" dirty="0">
                <a:solidFill>
                  <a:srgbClr val="FF0000"/>
                </a:solidFill>
              </a:rPr>
              <a:t>MAX</a:t>
            </a:r>
            <a:r>
              <a:rPr lang="zh-CN" altLang="en-US" sz="2800" dirty="0">
                <a:solidFill>
                  <a:srgbClr val="FF0000"/>
                </a:solidFill>
              </a:rPr>
              <a:t> </a:t>
            </a:r>
            <a:r>
              <a:rPr lang="en-US" altLang="zh-CN" sz="2800" dirty="0">
                <a:solidFill>
                  <a:srgbClr val="FF0000"/>
                </a:solidFill>
              </a:rPr>
              <a:t>&gt;</a:t>
            </a:r>
            <a:r>
              <a:rPr lang="zh-CN" altLang="en-US" sz="2800" dirty="0">
                <a:solidFill>
                  <a:srgbClr val="FF0000"/>
                </a:solidFill>
              </a:rPr>
              <a:t> </a:t>
            </a:r>
            <a:r>
              <a:rPr lang="en-US" altLang="zh-CN" sz="2800" dirty="0">
                <a:solidFill>
                  <a:srgbClr val="FF0000"/>
                </a:solidFill>
              </a:rPr>
              <a:t>1</a:t>
            </a:r>
            <a:endParaRPr lang="en-US" sz="2800" dirty="0">
              <a:solidFill>
                <a:srgbClr val="FF0000"/>
              </a:solidFill>
            </a:endParaRPr>
          </a:p>
        </p:txBody>
      </p:sp>
      <p:sp>
        <p:nvSpPr>
          <p:cNvPr id="6" name="文本框 5">
            <a:extLst>
              <a:ext uri="{FF2B5EF4-FFF2-40B4-BE49-F238E27FC236}">
                <a16:creationId xmlns:a16="http://schemas.microsoft.com/office/drawing/2014/main" id="{7E147460-D0F8-B440-FBD1-5F3EE1AE8441}"/>
              </a:ext>
            </a:extLst>
          </p:cNvPr>
          <p:cNvSpPr txBox="1"/>
          <p:nvPr/>
        </p:nvSpPr>
        <p:spPr>
          <a:xfrm>
            <a:off x="6753489" y="2074507"/>
            <a:ext cx="2762295" cy="523220"/>
          </a:xfrm>
          <a:prstGeom prst="rect">
            <a:avLst/>
          </a:prstGeom>
          <a:noFill/>
        </p:spPr>
        <p:txBody>
          <a:bodyPr wrap="none" rtlCol="0">
            <a:spAutoFit/>
          </a:bodyPr>
          <a:lstStyle/>
          <a:p>
            <a:r>
              <a:rPr lang="en-US" altLang="zh-CN" sz="2800" dirty="0">
                <a:solidFill>
                  <a:srgbClr val="FF0000"/>
                </a:solidFill>
              </a:rPr>
              <a:t>Race</a:t>
            </a:r>
            <a:r>
              <a:rPr lang="zh-CN" altLang="en-US" sz="2800" dirty="0">
                <a:solidFill>
                  <a:srgbClr val="FF0000"/>
                </a:solidFill>
              </a:rPr>
              <a:t> </a:t>
            </a:r>
            <a:r>
              <a:rPr lang="en-US" altLang="zh-CN" sz="2800" dirty="0">
                <a:solidFill>
                  <a:srgbClr val="FF0000"/>
                </a:solidFill>
              </a:rPr>
              <a:t>condition</a:t>
            </a:r>
            <a:endParaRPr lang="en-US" sz="2800" dirty="0">
              <a:solidFill>
                <a:srgbClr val="FF0000"/>
              </a:solidFill>
            </a:endParaRPr>
          </a:p>
        </p:txBody>
      </p:sp>
      <p:sp>
        <p:nvSpPr>
          <p:cNvPr id="8" name="右箭头 7">
            <a:extLst>
              <a:ext uri="{FF2B5EF4-FFF2-40B4-BE49-F238E27FC236}">
                <a16:creationId xmlns:a16="http://schemas.microsoft.com/office/drawing/2014/main" id="{68009A3A-6479-D340-6C7F-87C02E66B0D5}"/>
              </a:ext>
            </a:extLst>
          </p:cNvPr>
          <p:cNvSpPr/>
          <p:nvPr/>
        </p:nvSpPr>
        <p:spPr>
          <a:xfrm rot="10800000">
            <a:off x="5322879" y="2175126"/>
            <a:ext cx="1172936" cy="265569"/>
          </a:xfrm>
          <a:prstGeom prst="rightArrow">
            <a:avLst/>
          </a:prstGeom>
          <a:solidFill>
            <a:srgbClr val="FF0000"/>
          </a:solidFill>
          <a:ln>
            <a:noFill/>
          </a:ln>
          <a:effectLst>
            <a:outerShdw blurRad="114300" dist="127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8279158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3AE10C-5B54-8532-724D-411E9A5E6382}"/>
              </a:ext>
            </a:extLst>
          </p:cNvPr>
          <p:cNvSpPr>
            <a:spLocks noGrp="1"/>
          </p:cNvSpPr>
          <p:nvPr>
            <p:ph type="title"/>
          </p:nvPr>
        </p:nvSpPr>
        <p:spPr/>
        <p:txBody>
          <a:bodyPr/>
          <a:lstStyle/>
          <a:p>
            <a:r>
              <a:rPr lang="en-US" altLang="zh-CN" dirty="0"/>
              <a:t>Semaphore</a:t>
            </a:r>
            <a:r>
              <a:rPr lang="zh-CN" altLang="en-US" dirty="0"/>
              <a:t> </a:t>
            </a:r>
            <a:r>
              <a:rPr lang="en-US" altLang="zh-CN" dirty="0"/>
              <a:t>for</a:t>
            </a:r>
            <a:r>
              <a:rPr lang="zh-CN" altLang="en-US" dirty="0"/>
              <a:t> </a:t>
            </a:r>
            <a:r>
              <a:rPr lang="en-US" altLang="zh-CN" dirty="0"/>
              <a:t>P/C</a:t>
            </a:r>
            <a:endParaRPr lang="en-US" dirty="0"/>
          </a:p>
        </p:txBody>
      </p:sp>
      <p:grpSp>
        <p:nvGrpSpPr>
          <p:cNvPr id="9" name="组合 8">
            <a:extLst>
              <a:ext uri="{FF2B5EF4-FFF2-40B4-BE49-F238E27FC236}">
                <a16:creationId xmlns:a16="http://schemas.microsoft.com/office/drawing/2014/main" id="{1A5429E6-18F1-4A0D-76DC-0BA615274982}"/>
              </a:ext>
            </a:extLst>
          </p:cNvPr>
          <p:cNvGrpSpPr/>
          <p:nvPr/>
        </p:nvGrpSpPr>
        <p:grpSpPr>
          <a:xfrm>
            <a:off x="6409994" y="1924903"/>
            <a:ext cx="4258006" cy="2061714"/>
            <a:chOff x="4429387" y="2049251"/>
            <a:chExt cx="3832871" cy="1589881"/>
          </a:xfrm>
        </p:grpSpPr>
        <p:pic>
          <p:nvPicPr>
            <p:cNvPr id="7" name="内容占位符 4">
              <a:extLst>
                <a:ext uri="{FF2B5EF4-FFF2-40B4-BE49-F238E27FC236}">
                  <a16:creationId xmlns:a16="http://schemas.microsoft.com/office/drawing/2014/main" id="{9DFCC647-291C-EE93-9041-3E1143EB4633}"/>
                </a:ext>
              </a:extLst>
            </p:cNvPr>
            <p:cNvPicPr>
              <a:picLocks noChangeAspect="1"/>
            </p:cNvPicPr>
            <p:nvPr/>
          </p:nvPicPr>
          <p:blipFill>
            <a:blip r:embed="rId2"/>
            <a:stretch>
              <a:fillRect/>
            </a:stretch>
          </p:blipFill>
          <p:spPr>
            <a:xfrm>
              <a:off x="4429387" y="2049251"/>
              <a:ext cx="3752587" cy="1589881"/>
            </a:xfrm>
            <a:prstGeom prst="rect">
              <a:avLst/>
            </a:prstGeom>
          </p:spPr>
        </p:pic>
        <p:sp>
          <p:nvSpPr>
            <p:cNvPr id="8" name="矩形 7">
              <a:extLst>
                <a:ext uri="{FF2B5EF4-FFF2-40B4-BE49-F238E27FC236}">
                  <a16:creationId xmlns:a16="http://schemas.microsoft.com/office/drawing/2014/main" id="{9DA66A02-FC2D-5CA1-C01E-4E3EB5B97533}"/>
                </a:ext>
              </a:extLst>
            </p:cNvPr>
            <p:cNvSpPr/>
            <p:nvPr/>
          </p:nvSpPr>
          <p:spPr>
            <a:xfrm>
              <a:off x="7913915" y="2689464"/>
              <a:ext cx="348343" cy="620485"/>
            </a:xfrm>
            <a:prstGeom prst="rect">
              <a:avLst/>
            </a:prstGeom>
            <a:solidFill>
              <a:schemeClr val="bg1"/>
            </a:solidFill>
            <a:ln>
              <a:noFill/>
            </a:ln>
            <a:effectLst>
              <a:outerShdw blurRad="114300" dist="12700" dir="5400000" rotWithShape="0">
                <a:srgbClr val="000000">
                  <a:alpha val="0"/>
                </a:srgb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2" name="组合 11">
            <a:extLst>
              <a:ext uri="{FF2B5EF4-FFF2-40B4-BE49-F238E27FC236}">
                <a16:creationId xmlns:a16="http://schemas.microsoft.com/office/drawing/2014/main" id="{9D1095AD-726B-C36F-2308-940252B647A4}"/>
              </a:ext>
            </a:extLst>
          </p:cNvPr>
          <p:cNvGrpSpPr/>
          <p:nvPr/>
        </p:nvGrpSpPr>
        <p:grpSpPr>
          <a:xfrm>
            <a:off x="1592904" y="1992446"/>
            <a:ext cx="4349103" cy="1964224"/>
            <a:chOff x="4429387" y="2049251"/>
            <a:chExt cx="3832871" cy="1589881"/>
          </a:xfrm>
        </p:grpSpPr>
        <p:pic>
          <p:nvPicPr>
            <p:cNvPr id="13" name="内容占位符 4">
              <a:extLst>
                <a:ext uri="{FF2B5EF4-FFF2-40B4-BE49-F238E27FC236}">
                  <a16:creationId xmlns:a16="http://schemas.microsoft.com/office/drawing/2014/main" id="{3D576A5F-8939-8E54-9201-07721539111E}"/>
                </a:ext>
              </a:extLst>
            </p:cNvPr>
            <p:cNvPicPr>
              <a:picLocks noChangeAspect="1"/>
            </p:cNvPicPr>
            <p:nvPr/>
          </p:nvPicPr>
          <p:blipFill>
            <a:blip r:embed="rId2"/>
            <a:stretch>
              <a:fillRect/>
            </a:stretch>
          </p:blipFill>
          <p:spPr>
            <a:xfrm>
              <a:off x="4429387" y="2049251"/>
              <a:ext cx="3752587" cy="1589881"/>
            </a:xfrm>
            <a:prstGeom prst="rect">
              <a:avLst/>
            </a:prstGeom>
          </p:spPr>
        </p:pic>
        <p:sp>
          <p:nvSpPr>
            <p:cNvPr id="14" name="矩形 13">
              <a:extLst>
                <a:ext uri="{FF2B5EF4-FFF2-40B4-BE49-F238E27FC236}">
                  <a16:creationId xmlns:a16="http://schemas.microsoft.com/office/drawing/2014/main" id="{1F202300-5576-184D-B7B8-BD3E76398DF1}"/>
                </a:ext>
              </a:extLst>
            </p:cNvPr>
            <p:cNvSpPr/>
            <p:nvPr/>
          </p:nvSpPr>
          <p:spPr>
            <a:xfrm>
              <a:off x="7913915" y="2689464"/>
              <a:ext cx="348343" cy="620485"/>
            </a:xfrm>
            <a:prstGeom prst="rect">
              <a:avLst/>
            </a:prstGeom>
            <a:solidFill>
              <a:schemeClr val="bg1"/>
            </a:solidFill>
            <a:ln>
              <a:noFill/>
            </a:ln>
            <a:effectLst>
              <a:outerShdw blurRad="114300" dist="12700" dir="5400000" rotWithShape="0">
                <a:srgbClr val="000000">
                  <a:alpha val="0"/>
                </a:srgb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5" name="文本框 14">
            <a:extLst>
              <a:ext uri="{FF2B5EF4-FFF2-40B4-BE49-F238E27FC236}">
                <a16:creationId xmlns:a16="http://schemas.microsoft.com/office/drawing/2014/main" id="{53CE3A10-BCE9-729D-848A-D0632687488F}"/>
              </a:ext>
            </a:extLst>
          </p:cNvPr>
          <p:cNvSpPr txBox="1"/>
          <p:nvPr/>
        </p:nvSpPr>
        <p:spPr>
          <a:xfrm>
            <a:off x="4749906" y="876316"/>
            <a:ext cx="2244525" cy="954107"/>
          </a:xfrm>
          <a:prstGeom prst="rect">
            <a:avLst/>
          </a:prstGeom>
          <a:noFill/>
        </p:spPr>
        <p:txBody>
          <a:bodyPr wrap="none" rtlCol="0">
            <a:spAutoFit/>
          </a:bodyPr>
          <a:lstStyle/>
          <a:p>
            <a:r>
              <a:rPr lang="en-US" altLang="zh-CN" sz="2800" dirty="0"/>
              <a:t>2</a:t>
            </a:r>
            <a:r>
              <a:rPr lang="zh-CN" altLang="en-US" sz="2800" dirty="0"/>
              <a:t> </a:t>
            </a:r>
            <a:r>
              <a:rPr lang="en-US" altLang="zh-CN" sz="2800" dirty="0"/>
              <a:t>producers</a:t>
            </a:r>
          </a:p>
          <a:p>
            <a:r>
              <a:rPr lang="en-US" altLang="zh-CN" sz="2800" dirty="0">
                <a:solidFill>
                  <a:srgbClr val="FF0000"/>
                </a:solidFill>
              </a:rPr>
              <a:t>Empty</a:t>
            </a:r>
            <a:r>
              <a:rPr lang="zh-CN" altLang="en-US" sz="2800" dirty="0">
                <a:solidFill>
                  <a:srgbClr val="FF0000"/>
                </a:solidFill>
              </a:rPr>
              <a:t> </a:t>
            </a:r>
            <a:r>
              <a:rPr lang="en-US" altLang="zh-CN" sz="2800" dirty="0">
                <a:solidFill>
                  <a:srgbClr val="FF0000"/>
                </a:solidFill>
              </a:rPr>
              <a:t>=</a:t>
            </a:r>
            <a:r>
              <a:rPr lang="zh-CN" altLang="en-US" sz="2800" dirty="0">
                <a:solidFill>
                  <a:srgbClr val="FF0000"/>
                </a:solidFill>
              </a:rPr>
              <a:t> </a:t>
            </a:r>
            <a:r>
              <a:rPr lang="en-US" altLang="zh-CN" sz="2800" dirty="0">
                <a:solidFill>
                  <a:srgbClr val="FF0000"/>
                </a:solidFill>
              </a:rPr>
              <a:t>9</a:t>
            </a:r>
            <a:endParaRPr lang="en-US" sz="2800" dirty="0">
              <a:solidFill>
                <a:srgbClr val="FF0000"/>
              </a:solidFill>
            </a:endParaRPr>
          </a:p>
        </p:txBody>
      </p:sp>
      <p:cxnSp>
        <p:nvCxnSpPr>
          <p:cNvPr id="17" name="直线连接符 16">
            <a:extLst>
              <a:ext uri="{FF2B5EF4-FFF2-40B4-BE49-F238E27FC236}">
                <a16:creationId xmlns:a16="http://schemas.microsoft.com/office/drawing/2014/main" id="{B807CBAC-4778-DFBD-1331-9A7720C7CFBD}"/>
              </a:ext>
            </a:extLst>
          </p:cNvPr>
          <p:cNvCxnSpPr/>
          <p:nvPr/>
        </p:nvCxnSpPr>
        <p:spPr>
          <a:xfrm>
            <a:off x="2586280" y="2955760"/>
            <a:ext cx="2271252" cy="0"/>
          </a:xfrm>
          <a:prstGeom prst="line">
            <a:avLst/>
          </a:prstGeom>
        </p:spPr>
        <p:style>
          <a:lnRef idx="2">
            <a:schemeClr val="accent4"/>
          </a:lnRef>
          <a:fillRef idx="0">
            <a:schemeClr val="accent4"/>
          </a:fillRef>
          <a:effectRef idx="1">
            <a:schemeClr val="accent4"/>
          </a:effectRef>
          <a:fontRef idx="minor">
            <a:schemeClr val="tx1"/>
          </a:fontRef>
        </p:style>
      </p:cxnSp>
      <p:pic>
        <p:nvPicPr>
          <p:cNvPr id="19" name="图片 18">
            <a:extLst>
              <a:ext uri="{FF2B5EF4-FFF2-40B4-BE49-F238E27FC236}">
                <a16:creationId xmlns:a16="http://schemas.microsoft.com/office/drawing/2014/main" id="{790699F4-236D-0596-59DD-90D6C611EDF0}"/>
              </a:ext>
            </a:extLst>
          </p:cNvPr>
          <p:cNvPicPr>
            <a:picLocks noChangeAspect="1"/>
          </p:cNvPicPr>
          <p:nvPr/>
        </p:nvPicPr>
        <p:blipFill>
          <a:blip r:embed="rId3"/>
          <a:stretch>
            <a:fillRect/>
          </a:stretch>
        </p:blipFill>
        <p:spPr>
          <a:xfrm>
            <a:off x="1755784" y="4614247"/>
            <a:ext cx="3869887" cy="1009536"/>
          </a:xfrm>
          <a:prstGeom prst="rect">
            <a:avLst/>
          </a:prstGeom>
        </p:spPr>
      </p:pic>
      <p:sp>
        <p:nvSpPr>
          <p:cNvPr id="27" name="文本框 26">
            <a:extLst>
              <a:ext uri="{FF2B5EF4-FFF2-40B4-BE49-F238E27FC236}">
                <a16:creationId xmlns:a16="http://schemas.microsoft.com/office/drawing/2014/main" id="{CAC0A613-FF36-22AB-7F33-DFAD33ADCDFF}"/>
              </a:ext>
            </a:extLst>
          </p:cNvPr>
          <p:cNvSpPr txBox="1"/>
          <p:nvPr/>
        </p:nvSpPr>
        <p:spPr>
          <a:xfrm>
            <a:off x="7425097" y="1092833"/>
            <a:ext cx="1683474" cy="523220"/>
          </a:xfrm>
          <a:prstGeom prst="rect">
            <a:avLst/>
          </a:prstGeom>
          <a:noFill/>
        </p:spPr>
        <p:txBody>
          <a:bodyPr wrap="none" rtlCol="0">
            <a:spAutoFit/>
          </a:bodyPr>
          <a:lstStyle/>
          <a:p>
            <a:r>
              <a:rPr lang="en-US" altLang="zh-CN" sz="2800" dirty="0">
                <a:solidFill>
                  <a:srgbClr val="FF0000"/>
                </a:solidFill>
              </a:rPr>
              <a:t>MAX=10</a:t>
            </a:r>
            <a:endParaRPr lang="en-US" sz="2800" dirty="0">
              <a:solidFill>
                <a:srgbClr val="FF0000"/>
              </a:solidFill>
            </a:endParaRPr>
          </a:p>
        </p:txBody>
      </p:sp>
      <p:sp>
        <p:nvSpPr>
          <p:cNvPr id="28" name="文本框 27">
            <a:extLst>
              <a:ext uri="{FF2B5EF4-FFF2-40B4-BE49-F238E27FC236}">
                <a16:creationId xmlns:a16="http://schemas.microsoft.com/office/drawing/2014/main" id="{30B9C327-1F33-24E0-09C0-8F4DE9149F56}"/>
              </a:ext>
            </a:extLst>
          </p:cNvPr>
          <p:cNvSpPr txBox="1"/>
          <p:nvPr/>
        </p:nvSpPr>
        <p:spPr>
          <a:xfrm>
            <a:off x="2133556" y="3902240"/>
            <a:ext cx="2068195" cy="523220"/>
          </a:xfrm>
          <a:prstGeom prst="rect">
            <a:avLst/>
          </a:prstGeom>
          <a:noFill/>
        </p:spPr>
        <p:txBody>
          <a:bodyPr wrap="none" rtlCol="0">
            <a:spAutoFit/>
          </a:bodyPr>
          <a:lstStyle/>
          <a:p>
            <a:r>
              <a:rPr lang="en-US" altLang="zh-CN" sz="2800" dirty="0"/>
              <a:t>Producer</a:t>
            </a:r>
            <a:r>
              <a:rPr lang="zh-CN" altLang="en-US" sz="2800" dirty="0"/>
              <a:t> </a:t>
            </a:r>
            <a:r>
              <a:rPr lang="en-US" altLang="zh-CN" sz="2800" dirty="0"/>
              <a:t>1</a:t>
            </a:r>
          </a:p>
        </p:txBody>
      </p:sp>
      <p:sp>
        <p:nvSpPr>
          <p:cNvPr id="29" name="文本框 28">
            <a:extLst>
              <a:ext uri="{FF2B5EF4-FFF2-40B4-BE49-F238E27FC236}">
                <a16:creationId xmlns:a16="http://schemas.microsoft.com/office/drawing/2014/main" id="{5AB8A9DA-6A60-2607-F303-57F50FDFEA1C}"/>
              </a:ext>
            </a:extLst>
          </p:cNvPr>
          <p:cNvSpPr txBox="1"/>
          <p:nvPr/>
        </p:nvSpPr>
        <p:spPr>
          <a:xfrm>
            <a:off x="7522021" y="3877002"/>
            <a:ext cx="2068195" cy="523220"/>
          </a:xfrm>
          <a:prstGeom prst="rect">
            <a:avLst/>
          </a:prstGeom>
          <a:noFill/>
        </p:spPr>
        <p:txBody>
          <a:bodyPr wrap="none" rtlCol="0">
            <a:spAutoFit/>
          </a:bodyPr>
          <a:lstStyle/>
          <a:p>
            <a:r>
              <a:rPr lang="en-US" altLang="zh-CN" sz="2800" dirty="0"/>
              <a:t>Producer</a:t>
            </a:r>
            <a:r>
              <a:rPr lang="zh-CN" altLang="en-US" sz="2800" dirty="0"/>
              <a:t> </a:t>
            </a:r>
            <a:r>
              <a:rPr lang="en-US" altLang="zh-CN" sz="2800" dirty="0"/>
              <a:t>2</a:t>
            </a:r>
          </a:p>
        </p:txBody>
      </p:sp>
      <p:pic>
        <p:nvPicPr>
          <p:cNvPr id="3" name="图片 2">
            <a:extLst>
              <a:ext uri="{FF2B5EF4-FFF2-40B4-BE49-F238E27FC236}">
                <a16:creationId xmlns:a16="http://schemas.microsoft.com/office/drawing/2014/main" id="{111130CC-51D9-2AB1-A03A-978F692BE5F0}"/>
              </a:ext>
            </a:extLst>
          </p:cNvPr>
          <p:cNvPicPr>
            <a:picLocks noChangeAspect="1"/>
          </p:cNvPicPr>
          <p:nvPr/>
        </p:nvPicPr>
        <p:blipFill>
          <a:blip r:embed="rId3"/>
          <a:stretch>
            <a:fillRect/>
          </a:stretch>
        </p:blipFill>
        <p:spPr>
          <a:xfrm>
            <a:off x="6287007" y="4628021"/>
            <a:ext cx="3869887" cy="1009536"/>
          </a:xfrm>
          <a:prstGeom prst="rect">
            <a:avLst/>
          </a:prstGeom>
        </p:spPr>
      </p:pic>
    </p:spTree>
    <p:extLst>
      <p:ext uri="{BB962C8B-B14F-4D97-AF65-F5344CB8AC3E}">
        <p14:creationId xmlns:p14="http://schemas.microsoft.com/office/powerpoint/2010/main" val="20273970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3AE10C-5B54-8532-724D-411E9A5E6382}"/>
              </a:ext>
            </a:extLst>
          </p:cNvPr>
          <p:cNvSpPr>
            <a:spLocks noGrp="1"/>
          </p:cNvSpPr>
          <p:nvPr>
            <p:ph type="title"/>
          </p:nvPr>
        </p:nvSpPr>
        <p:spPr/>
        <p:txBody>
          <a:bodyPr/>
          <a:lstStyle/>
          <a:p>
            <a:r>
              <a:rPr lang="en-US" altLang="zh-CN" dirty="0"/>
              <a:t>Semaphore</a:t>
            </a:r>
            <a:r>
              <a:rPr lang="zh-CN" altLang="en-US" dirty="0"/>
              <a:t> </a:t>
            </a:r>
            <a:r>
              <a:rPr lang="en-US" altLang="zh-CN" dirty="0"/>
              <a:t>for</a:t>
            </a:r>
            <a:r>
              <a:rPr lang="zh-CN" altLang="en-US" dirty="0"/>
              <a:t> </a:t>
            </a:r>
            <a:r>
              <a:rPr lang="en-US" altLang="zh-CN" dirty="0"/>
              <a:t>P/C</a:t>
            </a:r>
            <a:endParaRPr lang="en-US" dirty="0"/>
          </a:p>
        </p:txBody>
      </p:sp>
      <p:grpSp>
        <p:nvGrpSpPr>
          <p:cNvPr id="9" name="组合 8">
            <a:extLst>
              <a:ext uri="{FF2B5EF4-FFF2-40B4-BE49-F238E27FC236}">
                <a16:creationId xmlns:a16="http://schemas.microsoft.com/office/drawing/2014/main" id="{1A5429E6-18F1-4A0D-76DC-0BA615274982}"/>
              </a:ext>
            </a:extLst>
          </p:cNvPr>
          <p:cNvGrpSpPr/>
          <p:nvPr/>
        </p:nvGrpSpPr>
        <p:grpSpPr>
          <a:xfrm>
            <a:off x="6356159" y="1830422"/>
            <a:ext cx="4258006" cy="2061714"/>
            <a:chOff x="4429387" y="2049251"/>
            <a:chExt cx="3832871" cy="1589881"/>
          </a:xfrm>
        </p:grpSpPr>
        <p:pic>
          <p:nvPicPr>
            <p:cNvPr id="7" name="内容占位符 4">
              <a:extLst>
                <a:ext uri="{FF2B5EF4-FFF2-40B4-BE49-F238E27FC236}">
                  <a16:creationId xmlns:a16="http://schemas.microsoft.com/office/drawing/2014/main" id="{9DFCC647-291C-EE93-9041-3E1143EB4633}"/>
                </a:ext>
              </a:extLst>
            </p:cNvPr>
            <p:cNvPicPr>
              <a:picLocks noChangeAspect="1"/>
            </p:cNvPicPr>
            <p:nvPr/>
          </p:nvPicPr>
          <p:blipFill>
            <a:blip r:embed="rId2"/>
            <a:stretch>
              <a:fillRect/>
            </a:stretch>
          </p:blipFill>
          <p:spPr>
            <a:xfrm>
              <a:off x="4429387" y="2049251"/>
              <a:ext cx="3752587" cy="1589881"/>
            </a:xfrm>
            <a:prstGeom prst="rect">
              <a:avLst/>
            </a:prstGeom>
          </p:spPr>
        </p:pic>
        <p:sp>
          <p:nvSpPr>
            <p:cNvPr id="8" name="矩形 7">
              <a:extLst>
                <a:ext uri="{FF2B5EF4-FFF2-40B4-BE49-F238E27FC236}">
                  <a16:creationId xmlns:a16="http://schemas.microsoft.com/office/drawing/2014/main" id="{9DA66A02-FC2D-5CA1-C01E-4E3EB5B97533}"/>
                </a:ext>
              </a:extLst>
            </p:cNvPr>
            <p:cNvSpPr/>
            <p:nvPr/>
          </p:nvSpPr>
          <p:spPr>
            <a:xfrm>
              <a:off x="7913915" y="2689464"/>
              <a:ext cx="348343" cy="620485"/>
            </a:xfrm>
            <a:prstGeom prst="rect">
              <a:avLst/>
            </a:prstGeom>
            <a:solidFill>
              <a:schemeClr val="bg1"/>
            </a:solidFill>
            <a:ln>
              <a:noFill/>
            </a:ln>
            <a:effectLst>
              <a:outerShdw blurRad="114300" dist="12700" dir="5400000" rotWithShape="0">
                <a:srgbClr val="000000">
                  <a:alpha val="0"/>
                </a:srgb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2" name="组合 11">
            <a:extLst>
              <a:ext uri="{FF2B5EF4-FFF2-40B4-BE49-F238E27FC236}">
                <a16:creationId xmlns:a16="http://schemas.microsoft.com/office/drawing/2014/main" id="{9D1095AD-726B-C36F-2308-940252B647A4}"/>
              </a:ext>
            </a:extLst>
          </p:cNvPr>
          <p:cNvGrpSpPr/>
          <p:nvPr/>
        </p:nvGrpSpPr>
        <p:grpSpPr>
          <a:xfrm>
            <a:off x="1592904" y="1992446"/>
            <a:ext cx="4349103" cy="1964224"/>
            <a:chOff x="4429387" y="2049251"/>
            <a:chExt cx="3832871" cy="1589881"/>
          </a:xfrm>
        </p:grpSpPr>
        <p:pic>
          <p:nvPicPr>
            <p:cNvPr id="13" name="内容占位符 4">
              <a:extLst>
                <a:ext uri="{FF2B5EF4-FFF2-40B4-BE49-F238E27FC236}">
                  <a16:creationId xmlns:a16="http://schemas.microsoft.com/office/drawing/2014/main" id="{3D576A5F-8939-8E54-9201-07721539111E}"/>
                </a:ext>
              </a:extLst>
            </p:cNvPr>
            <p:cNvPicPr>
              <a:picLocks noChangeAspect="1"/>
            </p:cNvPicPr>
            <p:nvPr/>
          </p:nvPicPr>
          <p:blipFill>
            <a:blip r:embed="rId2"/>
            <a:stretch>
              <a:fillRect/>
            </a:stretch>
          </p:blipFill>
          <p:spPr>
            <a:xfrm>
              <a:off x="4429387" y="2049251"/>
              <a:ext cx="3752587" cy="1589881"/>
            </a:xfrm>
            <a:prstGeom prst="rect">
              <a:avLst/>
            </a:prstGeom>
          </p:spPr>
        </p:pic>
        <p:sp>
          <p:nvSpPr>
            <p:cNvPr id="14" name="矩形 13">
              <a:extLst>
                <a:ext uri="{FF2B5EF4-FFF2-40B4-BE49-F238E27FC236}">
                  <a16:creationId xmlns:a16="http://schemas.microsoft.com/office/drawing/2014/main" id="{1F202300-5576-184D-B7B8-BD3E76398DF1}"/>
                </a:ext>
              </a:extLst>
            </p:cNvPr>
            <p:cNvSpPr/>
            <p:nvPr/>
          </p:nvSpPr>
          <p:spPr>
            <a:xfrm>
              <a:off x="7913915" y="2689464"/>
              <a:ext cx="348343" cy="620485"/>
            </a:xfrm>
            <a:prstGeom prst="rect">
              <a:avLst/>
            </a:prstGeom>
            <a:solidFill>
              <a:schemeClr val="bg1"/>
            </a:solidFill>
            <a:ln>
              <a:noFill/>
            </a:ln>
            <a:effectLst>
              <a:outerShdw blurRad="114300" dist="12700" dir="5400000" rotWithShape="0">
                <a:srgbClr val="000000">
                  <a:alpha val="0"/>
                </a:srgb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5" name="文本框 14">
            <a:extLst>
              <a:ext uri="{FF2B5EF4-FFF2-40B4-BE49-F238E27FC236}">
                <a16:creationId xmlns:a16="http://schemas.microsoft.com/office/drawing/2014/main" id="{53CE3A10-BCE9-729D-848A-D0632687488F}"/>
              </a:ext>
            </a:extLst>
          </p:cNvPr>
          <p:cNvSpPr txBox="1"/>
          <p:nvPr/>
        </p:nvSpPr>
        <p:spPr>
          <a:xfrm>
            <a:off x="4749906" y="876316"/>
            <a:ext cx="2244525" cy="954107"/>
          </a:xfrm>
          <a:prstGeom prst="rect">
            <a:avLst/>
          </a:prstGeom>
          <a:noFill/>
        </p:spPr>
        <p:txBody>
          <a:bodyPr wrap="none" rtlCol="0">
            <a:spAutoFit/>
          </a:bodyPr>
          <a:lstStyle/>
          <a:p>
            <a:r>
              <a:rPr lang="en-US" altLang="zh-CN" sz="2800" dirty="0"/>
              <a:t>2</a:t>
            </a:r>
            <a:r>
              <a:rPr lang="zh-CN" altLang="en-US" sz="2800" dirty="0"/>
              <a:t> </a:t>
            </a:r>
            <a:r>
              <a:rPr lang="en-US" altLang="zh-CN" sz="2800" dirty="0"/>
              <a:t>producers</a:t>
            </a:r>
          </a:p>
          <a:p>
            <a:r>
              <a:rPr lang="en-US" altLang="zh-CN" sz="2800" dirty="0">
                <a:solidFill>
                  <a:srgbClr val="FF0000"/>
                </a:solidFill>
              </a:rPr>
              <a:t>Empty</a:t>
            </a:r>
            <a:r>
              <a:rPr lang="zh-CN" altLang="en-US" sz="2800" dirty="0">
                <a:solidFill>
                  <a:srgbClr val="FF0000"/>
                </a:solidFill>
              </a:rPr>
              <a:t> </a:t>
            </a:r>
            <a:r>
              <a:rPr lang="en-US" altLang="zh-CN" sz="2800" dirty="0">
                <a:solidFill>
                  <a:srgbClr val="FF0000"/>
                </a:solidFill>
              </a:rPr>
              <a:t>=</a:t>
            </a:r>
            <a:r>
              <a:rPr lang="zh-CN" altLang="en-US" sz="2800" dirty="0">
                <a:solidFill>
                  <a:srgbClr val="FF0000"/>
                </a:solidFill>
              </a:rPr>
              <a:t> </a:t>
            </a:r>
            <a:r>
              <a:rPr lang="en-US" altLang="zh-CN" sz="2800" dirty="0">
                <a:solidFill>
                  <a:srgbClr val="FF0000"/>
                </a:solidFill>
              </a:rPr>
              <a:t>8</a:t>
            </a:r>
            <a:endParaRPr lang="en-US" sz="2800" dirty="0">
              <a:solidFill>
                <a:srgbClr val="FF0000"/>
              </a:solidFill>
            </a:endParaRPr>
          </a:p>
        </p:txBody>
      </p:sp>
      <p:cxnSp>
        <p:nvCxnSpPr>
          <p:cNvPr id="17" name="直线连接符 16">
            <a:extLst>
              <a:ext uri="{FF2B5EF4-FFF2-40B4-BE49-F238E27FC236}">
                <a16:creationId xmlns:a16="http://schemas.microsoft.com/office/drawing/2014/main" id="{B807CBAC-4778-DFBD-1331-9A7720C7CFBD}"/>
              </a:ext>
            </a:extLst>
          </p:cNvPr>
          <p:cNvCxnSpPr/>
          <p:nvPr/>
        </p:nvCxnSpPr>
        <p:spPr>
          <a:xfrm>
            <a:off x="2586280" y="2955760"/>
            <a:ext cx="2271252" cy="0"/>
          </a:xfrm>
          <a:prstGeom prst="line">
            <a:avLst/>
          </a:prstGeom>
        </p:spPr>
        <p:style>
          <a:lnRef idx="2">
            <a:schemeClr val="accent4"/>
          </a:lnRef>
          <a:fillRef idx="0">
            <a:schemeClr val="accent4"/>
          </a:fillRef>
          <a:effectRef idx="1">
            <a:schemeClr val="accent4"/>
          </a:effectRef>
          <a:fontRef idx="minor">
            <a:schemeClr val="tx1"/>
          </a:fontRef>
        </p:style>
      </p:cxnSp>
      <p:cxnSp>
        <p:nvCxnSpPr>
          <p:cNvPr id="18" name="直线连接符 17">
            <a:extLst>
              <a:ext uri="{FF2B5EF4-FFF2-40B4-BE49-F238E27FC236}">
                <a16:creationId xmlns:a16="http://schemas.microsoft.com/office/drawing/2014/main" id="{B6CE27B8-0D64-EA08-29B2-8C7A2598FA68}"/>
              </a:ext>
            </a:extLst>
          </p:cNvPr>
          <p:cNvCxnSpPr/>
          <p:nvPr/>
        </p:nvCxnSpPr>
        <p:spPr>
          <a:xfrm>
            <a:off x="7304941" y="2861279"/>
            <a:ext cx="2271252" cy="0"/>
          </a:xfrm>
          <a:prstGeom prst="line">
            <a:avLst/>
          </a:prstGeom>
        </p:spPr>
        <p:style>
          <a:lnRef idx="2">
            <a:schemeClr val="accent4"/>
          </a:lnRef>
          <a:fillRef idx="0">
            <a:schemeClr val="accent4"/>
          </a:fillRef>
          <a:effectRef idx="1">
            <a:schemeClr val="accent4"/>
          </a:effectRef>
          <a:fontRef idx="minor">
            <a:schemeClr val="tx1"/>
          </a:fontRef>
        </p:style>
      </p:cxnSp>
      <p:pic>
        <p:nvPicPr>
          <p:cNvPr id="19" name="图片 18">
            <a:extLst>
              <a:ext uri="{FF2B5EF4-FFF2-40B4-BE49-F238E27FC236}">
                <a16:creationId xmlns:a16="http://schemas.microsoft.com/office/drawing/2014/main" id="{790699F4-236D-0596-59DD-90D6C611EDF0}"/>
              </a:ext>
            </a:extLst>
          </p:cNvPr>
          <p:cNvPicPr>
            <a:picLocks noChangeAspect="1"/>
          </p:cNvPicPr>
          <p:nvPr/>
        </p:nvPicPr>
        <p:blipFill>
          <a:blip r:embed="rId3"/>
          <a:stretch>
            <a:fillRect/>
          </a:stretch>
        </p:blipFill>
        <p:spPr>
          <a:xfrm>
            <a:off x="1755784" y="4614247"/>
            <a:ext cx="3869887" cy="1009536"/>
          </a:xfrm>
          <a:prstGeom prst="rect">
            <a:avLst/>
          </a:prstGeom>
        </p:spPr>
      </p:pic>
      <p:pic>
        <p:nvPicPr>
          <p:cNvPr id="20" name="图片 19">
            <a:extLst>
              <a:ext uri="{FF2B5EF4-FFF2-40B4-BE49-F238E27FC236}">
                <a16:creationId xmlns:a16="http://schemas.microsoft.com/office/drawing/2014/main" id="{5A12B238-4938-5964-4716-7BB1BCF97A23}"/>
              </a:ext>
            </a:extLst>
          </p:cNvPr>
          <p:cNvPicPr>
            <a:picLocks noChangeAspect="1"/>
          </p:cNvPicPr>
          <p:nvPr/>
        </p:nvPicPr>
        <p:blipFill>
          <a:blip r:embed="rId3"/>
          <a:stretch>
            <a:fillRect/>
          </a:stretch>
        </p:blipFill>
        <p:spPr>
          <a:xfrm>
            <a:off x="6331968" y="4595408"/>
            <a:ext cx="3869887" cy="1009536"/>
          </a:xfrm>
          <a:prstGeom prst="rect">
            <a:avLst/>
          </a:prstGeom>
        </p:spPr>
      </p:pic>
      <p:sp>
        <p:nvSpPr>
          <p:cNvPr id="21" name="文本框 20">
            <a:extLst>
              <a:ext uri="{FF2B5EF4-FFF2-40B4-BE49-F238E27FC236}">
                <a16:creationId xmlns:a16="http://schemas.microsoft.com/office/drawing/2014/main" id="{7E0F55E2-EBF7-4524-594B-6CB2FCA78651}"/>
              </a:ext>
            </a:extLst>
          </p:cNvPr>
          <p:cNvSpPr txBox="1"/>
          <p:nvPr/>
        </p:nvSpPr>
        <p:spPr>
          <a:xfrm>
            <a:off x="2774966" y="5693606"/>
            <a:ext cx="7396052" cy="1015663"/>
          </a:xfrm>
          <a:prstGeom prst="rect">
            <a:avLst/>
          </a:prstGeom>
          <a:noFill/>
        </p:spPr>
        <p:txBody>
          <a:bodyPr wrap="square">
            <a:spAutoFit/>
          </a:bodyPr>
          <a:lstStyle>
            <a:defPPr>
              <a:defRPr lang="en-US"/>
            </a:defPPr>
            <a:lvl1pPr>
              <a:defRPr sz="2400" b="0">
                <a:latin typeface="Gill Sans" panose="020B0502020104020203"/>
              </a:defRPr>
            </a:lvl1pPr>
          </a:lstStyle>
          <a:p>
            <a:r>
              <a:rPr lang="en-US" altLang="zh-CN" sz="2000" dirty="0"/>
              <a:t>When Producer 2 thread preempts/interrupts Producer 1 thread just after it the line buffer[fill]=value, there is a race condition on the</a:t>
            </a:r>
            <a:r>
              <a:rPr lang="zh-CN" altLang="en-US" sz="2000" dirty="0"/>
              <a:t> </a:t>
            </a:r>
            <a:r>
              <a:rPr lang="en-US" altLang="zh-CN" sz="2000" dirty="0"/>
              <a:t>global variable fill, so fill is incremented only by 1 instead of by 2.</a:t>
            </a:r>
            <a:endParaRPr lang="en-US" sz="2000" dirty="0"/>
          </a:p>
        </p:txBody>
      </p:sp>
      <p:sp>
        <p:nvSpPr>
          <p:cNvPr id="22" name="文本框 21">
            <a:extLst>
              <a:ext uri="{FF2B5EF4-FFF2-40B4-BE49-F238E27FC236}">
                <a16:creationId xmlns:a16="http://schemas.microsoft.com/office/drawing/2014/main" id="{D3B31604-A7E2-9946-7840-20F2FE3DDE2D}"/>
              </a:ext>
            </a:extLst>
          </p:cNvPr>
          <p:cNvSpPr txBox="1"/>
          <p:nvPr/>
        </p:nvSpPr>
        <p:spPr>
          <a:xfrm>
            <a:off x="4407075" y="4021203"/>
            <a:ext cx="2244525" cy="523220"/>
          </a:xfrm>
          <a:prstGeom prst="rect">
            <a:avLst/>
          </a:prstGeom>
          <a:noFill/>
        </p:spPr>
        <p:txBody>
          <a:bodyPr wrap="none" rtlCol="0">
            <a:spAutoFit/>
          </a:bodyPr>
          <a:lstStyle/>
          <a:p>
            <a:r>
              <a:rPr lang="en-US" altLang="zh-CN" sz="2800" dirty="0">
                <a:solidFill>
                  <a:srgbClr val="FF0000"/>
                </a:solidFill>
              </a:rPr>
              <a:t>Interrupted</a:t>
            </a:r>
            <a:endParaRPr lang="en-US" sz="2800" dirty="0">
              <a:solidFill>
                <a:srgbClr val="FF0000"/>
              </a:solidFill>
            </a:endParaRPr>
          </a:p>
        </p:txBody>
      </p:sp>
      <p:cxnSp>
        <p:nvCxnSpPr>
          <p:cNvPr id="24" name="直线箭头连接符 23">
            <a:extLst>
              <a:ext uri="{FF2B5EF4-FFF2-40B4-BE49-F238E27FC236}">
                <a16:creationId xmlns:a16="http://schemas.microsoft.com/office/drawing/2014/main" id="{891CE052-06CF-CED9-0D97-6E602E86E9AD}"/>
              </a:ext>
            </a:extLst>
          </p:cNvPr>
          <p:cNvCxnSpPr>
            <a:cxnSpLocks/>
            <a:stCxn id="22" idx="2"/>
          </p:cNvCxnSpPr>
          <p:nvPr/>
        </p:nvCxnSpPr>
        <p:spPr>
          <a:xfrm flipH="1">
            <a:off x="5180279" y="4544424"/>
            <a:ext cx="349058" cy="534019"/>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26" name="直线连接符 25">
            <a:extLst>
              <a:ext uri="{FF2B5EF4-FFF2-40B4-BE49-F238E27FC236}">
                <a16:creationId xmlns:a16="http://schemas.microsoft.com/office/drawing/2014/main" id="{D625DCAE-63C8-864E-6D7D-A28D27CDC5B4}"/>
              </a:ext>
            </a:extLst>
          </p:cNvPr>
          <p:cNvCxnSpPr/>
          <p:nvPr/>
        </p:nvCxnSpPr>
        <p:spPr>
          <a:xfrm>
            <a:off x="6740015" y="5083839"/>
            <a:ext cx="2271252" cy="0"/>
          </a:xfrm>
          <a:prstGeom prst="line">
            <a:avLst/>
          </a:prstGeom>
        </p:spPr>
        <p:style>
          <a:lnRef idx="2">
            <a:schemeClr val="accent4"/>
          </a:lnRef>
          <a:fillRef idx="0">
            <a:schemeClr val="accent4"/>
          </a:fillRef>
          <a:effectRef idx="1">
            <a:schemeClr val="accent4"/>
          </a:effectRef>
          <a:fontRef idx="minor">
            <a:schemeClr val="tx1"/>
          </a:fontRef>
        </p:style>
      </p:cxnSp>
      <p:sp>
        <p:nvSpPr>
          <p:cNvPr id="3" name="文本框 2">
            <a:extLst>
              <a:ext uri="{FF2B5EF4-FFF2-40B4-BE49-F238E27FC236}">
                <a16:creationId xmlns:a16="http://schemas.microsoft.com/office/drawing/2014/main" id="{0481141C-CAF1-E0DC-4C45-429453D7381A}"/>
              </a:ext>
            </a:extLst>
          </p:cNvPr>
          <p:cNvSpPr txBox="1"/>
          <p:nvPr/>
        </p:nvSpPr>
        <p:spPr>
          <a:xfrm>
            <a:off x="2250586" y="3755269"/>
            <a:ext cx="2068195" cy="523220"/>
          </a:xfrm>
          <a:prstGeom prst="rect">
            <a:avLst/>
          </a:prstGeom>
          <a:noFill/>
        </p:spPr>
        <p:txBody>
          <a:bodyPr wrap="none" rtlCol="0">
            <a:spAutoFit/>
          </a:bodyPr>
          <a:lstStyle/>
          <a:p>
            <a:r>
              <a:rPr lang="en-US" altLang="zh-CN" sz="2800" dirty="0"/>
              <a:t>Producer</a:t>
            </a:r>
            <a:r>
              <a:rPr lang="zh-CN" altLang="en-US" sz="2800" dirty="0"/>
              <a:t> </a:t>
            </a:r>
            <a:r>
              <a:rPr lang="en-US" altLang="zh-CN" sz="2800" dirty="0"/>
              <a:t>1</a:t>
            </a:r>
          </a:p>
        </p:txBody>
      </p:sp>
      <p:sp>
        <p:nvSpPr>
          <p:cNvPr id="5" name="文本框 4">
            <a:extLst>
              <a:ext uri="{FF2B5EF4-FFF2-40B4-BE49-F238E27FC236}">
                <a16:creationId xmlns:a16="http://schemas.microsoft.com/office/drawing/2014/main" id="{F435339E-472B-64EE-8C60-FAD045A2B105}"/>
              </a:ext>
            </a:extLst>
          </p:cNvPr>
          <p:cNvSpPr txBox="1"/>
          <p:nvPr/>
        </p:nvSpPr>
        <p:spPr>
          <a:xfrm>
            <a:off x="7639051" y="3730031"/>
            <a:ext cx="2068195" cy="523220"/>
          </a:xfrm>
          <a:prstGeom prst="rect">
            <a:avLst/>
          </a:prstGeom>
          <a:noFill/>
        </p:spPr>
        <p:txBody>
          <a:bodyPr wrap="none" rtlCol="0">
            <a:spAutoFit/>
          </a:bodyPr>
          <a:lstStyle/>
          <a:p>
            <a:r>
              <a:rPr lang="en-US" altLang="zh-CN" sz="2800" dirty="0"/>
              <a:t>Producer</a:t>
            </a:r>
            <a:r>
              <a:rPr lang="zh-CN" altLang="en-US" sz="2800" dirty="0"/>
              <a:t> </a:t>
            </a:r>
            <a:r>
              <a:rPr lang="en-US" altLang="zh-CN" sz="2800" dirty="0"/>
              <a:t>2</a:t>
            </a:r>
          </a:p>
        </p:txBody>
      </p:sp>
    </p:spTree>
    <p:extLst>
      <p:ext uri="{BB962C8B-B14F-4D97-AF65-F5344CB8AC3E}">
        <p14:creationId xmlns:p14="http://schemas.microsoft.com/office/powerpoint/2010/main" val="38390285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143B61CB-0C1F-57CF-0140-A27B0301F331}"/>
              </a:ext>
            </a:extLst>
          </p:cNvPr>
          <p:cNvPicPr>
            <a:picLocks noChangeAspect="1"/>
          </p:cNvPicPr>
          <p:nvPr/>
        </p:nvPicPr>
        <p:blipFill>
          <a:blip r:embed="rId2"/>
          <a:stretch>
            <a:fillRect/>
          </a:stretch>
        </p:blipFill>
        <p:spPr>
          <a:xfrm>
            <a:off x="2216148" y="1065363"/>
            <a:ext cx="6743497" cy="5138531"/>
          </a:xfrm>
          <a:prstGeom prst="rect">
            <a:avLst/>
          </a:prstGeom>
        </p:spPr>
      </p:pic>
      <p:sp>
        <p:nvSpPr>
          <p:cNvPr id="2" name="标题 1">
            <a:extLst>
              <a:ext uri="{FF2B5EF4-FFF2-40B4-BE49-F238E27FC236}">
                <a16:creationId xmlns:a16="http://schemas.microsoft.com/office/drawing/2014/main" id="{0981142E-4CC0-6E25-28D0-A0893186F025}"/>
              </a:ext>
            </a:extLst>
          </p:cNvPr>
          <p:cNvSpPr>
            <a:spLocks noGrp="1"/>
          </p:cNvSpPr>
          <p:nvPr>
            <p:ph type="title"/>
          </p:nvPr>
        </p:nvSpPr>
        <p:spPr>
          <a:xfrm>
            <a:off x="1838587" y="274639"/>
            <a:ext cx="8502294" cy="532956"/>
          </a:xfrm>
        </p:spPr>
        <p:txBody>
          <a:bodyPr/>
          <a:lstStyle/>
          <a:p>
            <a:r>
              <a:rPr lang="en-US" altLang="zh-CN" dirty="0"/>
              <a:t>Semaphore</a:t>
            </a:r>
            <a:r>
              <a:rPr lang="zh-CN" altLang="en-US" dirty="0"/>
              <a:t> </a:t>
            </a:r>
            <a:r>
              <a:rPr lang="en-US" altLang="zh-CN" dirty="0"/>
              <a:t>for</a:t>
            </a:r>
            <a:r>
              <a:rPr lang="zh-CN" altLang="en-US" dirty="0"/>
              <a:t> </a:t>
            </a:r>
            <a:r>
              <a:rPr lang="en-US" altLang="zh-CN" dirty="0"/>
              <a:t>P/C</a:t>
            </a:r>
            <a:r>
              <a:rPr lang="zh-CN" altLang="en-US" dirty="0"/>
              <a:t> </a:t>
            </a:r>
            <a:r>
              <a:rPr lang="en-US" altLang="zh-CN" dirty="0"/>
              <a:t>–</a:t>
            </a:r>
            <a:r>
              <a:rPr lang="zh-CN" altLang="en-US" dirty="0"/>
              <a:t> </a:t>
            </a:r>
            <a:r>
              <a:rPr lang="en-US" altLang="zh-CN" dirty="0"/>
              <a:t>Mutex</a:t>
            </a:r>
            <a:endParaRPr lang="en-US" dirty="0"/>
          </a:p>
        </p:txBody>
      </p:sp>
      <p:sp>
        <p:nvSpPr>
          <p:cNvPr id="3" name="内容占位符 2">
            <a:extLst>
              <a:ext uri="{FF2B5EF4-FFF2-40B4-BE49-F238E27FC236}">
                <a16:creationId xmlns:a16="http://schemas.microsoft.com/office/drawing/2014/main" id="{CDB87CE5-B828-5320-C6D1-6FF4EAD2D868}"/>
              </a:ext>
            </a:extLst>
          </p:cNvPr>
          <p:cNvSpPr>
            <a:spLocks noGrp="1"/>
          </p:cNvSpPr>
          <p:nvPr>
            <p:ph idx="1"/>
          </p:nvPr>
        </p:nvSpPr>
        <p:spPr>
          <a:xfrm>
            <a:off x="3903361" y="3083638"/>
            <a:ext cx="3869039" cy="458356"/>
          </a:xfrm>
        </p:spPr>
        <p:txBody>
          <a:bodyPr/>
          <a:lstStyle/>
          <a:p>
            <a:pPr marL="0" indent="0">
              <a:buNone/>
            </a:pPr>
            <a:r>
              <a:rPr lang="en-US" altLang="zh-CN" b="1" dirty="0">
                <a:solidFill>
                  <a:srgbClr val="0070C0"/>
                </a:solidFill>
              </a:rPr>
              <a:t>Solution: add</a:t>
            </a:r>
            <a:r>
              <a:rPr lang="zh-CN" altLang="en-US" b="1" dirty="0">
                <a:solidFill>
                  <a:srgbClr val="0070C0"/>
                </a:solidFill>
              </a:rPr>
              <a:t> </a:t>
            </a:r>
            <a:r>
              <a:rPr lang="en-US" altLang="zh-CN" b="1" dirty="0">
                <a:solidFill>
                  <a:srgbClr val="0070C0"/>
                </a:solidFill>
              </a:rPr>
              <a:t>a</a:t>
            </a:r>
            <a:r>
              <a:rPr lang="zh-CN" altLang="en-US" b="1" dirty="0">
                <a:solidFill>
                  <a:srgbClr val="0070C0"/>
                </a:solidFill>
              </a:rPr>
              <a:t> </a:t>
            </a:r>
            <a:r>
              <a:rPr lang="en-US" altLang="zh-CN" b="1" dirty="0">
                <a:solidFill>
                  <a:srgbClr val="0070C0"/>
                </a:solidFill>
              </a:rPr>
              <a:t>mutex</a:t>
            </a:r>
            <a:r>
              <a:rPr lang="zh-CN" altLang="en-US" b="1" dirty="0">
                <a:solidFill>
                  <a:srgbClr val="0070C0"/>
                </a:solidFill>
              </a:rPr>
              <a:t> </a:t>
            </a:r>
            <a:r>
              <a:rPr lang="en-US" altLang="zh-CN" b="1" dirty="0">
                <a:solidFill>
                  <a:srgbClr val="0070C0"/>
                </a:solidFill>
              </a:rPr>
              <a:t>lock</a:t>
            </a:r>
            <a:endParaRPr lang="en-US" b="1" dirty="0">
              <a:solidFill>
                <a:srgbClr val="0070C0"/>
              </a:solidFill>
            </a:endParaRPr>
          </a:p>
        </p:txBody>
      </p:sp>
      <p:cxnSp>
        <p:nvCxnSpPr>
          <p:cNvPr id="6" name="直线连接符 5">
            <a:extLst>
              <a:ext uri="{FF2B5EF4-FFF2-40B4-BE49-F238E27FC236}">
                <a16:creationId xmlns:a16="http://schemas.microsoft.com/office/drawing/2014/main" id="{9DDFC415-287A-0956-DE4C-060B49666DFC}"/>
              </a:ext>
            </a:extLst>
          </p:cNvPr>
          <p:cNvCxnSpPr>
            <a:cxnSpLocks/>
          </p:cNvCxnSpPr>
          <p:nvPr/>
        </p:nvCxnSpPr>
        <p:spPr>
          <a:xfrm>
            <a:off x="3117223" y="2002031"/>
            <a:ext cx="2801797" cy="0"/>
          </a:xfrm>
          <a:prstGeom prst="line">
            <a:avLst/>
          </a:prstGeom>
        </p:spPr>
        <p:style>
          <a:lnRef idx="2">
            <a:schemeClr val="accent4"/>
          </a:lnRef>
          <a:fillRef idx="0">
            <a:schemeClr val="accent4"/>
          </a:fillRef>
          <a:effectRef idx="1">
            <a:schemeClr val="accent4"/>
          </a:effectRef>
          <a:fontRef idx="minor">
            <a:schemeClr val="tx1"/>
          </a:fontRef>
        </p:style>
      </p:cxnSp>
      <p:cxnSp>
        <p:nvCxnSpPr>
          <p:cNvPr id="8" name="直线连接符 7">
            <a:extLst>
              <a:ext uri="{FF2B5EF4-FFF2-40B4-BE49-F238E27FC236}">
                <a16:creationId xmlns:a16="http://schemas.microsoft.com/office/drawing/2014/main" id="{9580254A-0236-4D58-7111-6558F2902738}"/>
              </a:ext>
            </a:extLst>
          </p:cNvPr>
          <p:cNvCxnSpPr>
            <a:cxnSpLocks/>
          </p:cNvCxnSpPr>
          <p:nvPr/>
        </p:nvCxnSpPr>
        <p:spPr>
          <a:xfrm>
            <a:off x="3117223" y="2931180"/>
            <a:ext cx="2801797" cy="0"/>
          </a:xfrm>
          <a:prstGeom prst="line">
            <a:avLst/>
          </a:prstGeom>
        </p:spPr>
        <p:style>
          <a:lnRef idx="2">
            <a:schemeClr val="accent4"/>
          </a:lnRef>
          <a:fillRef idx="0">
            <a:schemeClr val="accent4"/>
          </a:fillRef>
          <a:effectRef idx="1">
            <a:schemeClr val="accent4"/>
          </a:effectRef>
          <a:fontRef idx="minor">
            <a:schemeClr val="tx1"/>
          </a:fontRef>
        </p:style>
      </p:cxnSp>
      <p:cxnSp>
        <p:nvCxnSpPr>
          <p:cNvPr id="9" name="直线连接符 8">
            <a:extLst>
              <a:ext uri="{FF2B5EF4-FFF2-40B4-BE49-F238E27FC236}">
                <a16:creationId xmlns:a16="http://schemas.microsoft.com/office/drawing/2014/main" id="{6C8868C7-B76E-EEFA-831D-CEBAFC1FCFC8}"/>
              </a:ext>
            </a:extLst>
          </p:cNvPr>
          <p:cNvCxnSpPr>
            <a:cxnSpLocks/>
          </p:cNvCxnSpPr>
          <p:nvPr/>
        </p:nvCxnSpPr>
        <p:spPr>
          <a:xfrm>
            <a:off x="3294204" y="4563334"/>
            <a:ext cx="2801797" cy="0"/>
          </a:xfrm>
          <a:prstGeom prst="line">
            <a:avLst/>
          </a:prstGeom>
        </p:spPr>
        <p:style>
          <a:lnRef idx="2">
            <a:schemeClr val="accent4"/>
          </a:lnRef>
          <a:fillRef idx="0">
            <a:schemeClr val="accent4"/>
          </a:fillRef>
          <a:effectRef idx="1">
            <a:schemeClr val="accent4"/>
          </a:effectRef>
          <a:fontRef idx="minor">
            <a:schemeClr val="tx1"/>
          </a:fontRef>
        </p:style>
      </p:cxnSp>
      <p:cxnSp>
        <p:nvCxnSpPr>
          <p:cNvPr id="10" name="直线连接符 9">
            <a:extLst>
              <a:ext uri="{FF2B5EF4-FFF2-40B4-BE49-F238E27FC236}">
                <a16:creationId xmlns:a16="http://schemas.microsoft.com/office/drawing/2014/main" id="{122670CD-E788-7E20-3B60-D59460D082F3}"/>
              </a:ext>
            </a:extLst>
          </p:cNvPr>
          <p:cNvCxnSpPr>
            <a:cxnSpLocks/>
          </p:cNvCxnSpPr>
          <p:nvPr/>
        </p:nvCxnSpPr>
        <p:spPr>
          <a:xfrm>
            <a:off x="3294204" y="5523946"/>
            <a:ext cx="2801797" cy="0"/>
          </a:xfrm>
          <a:prstGeom prst="line">
            <a:avLst/>
          </a:prstGeom>
        </p:spPr>
        <p:style>
          <a:lnRef idx="2">
            <a:schemeClr val="accent4"/>
          </a:lnRef>
          <a:fillRef idx="0">
            <a:schemeClr val="accent4"/>
          </a:fillRef>
          <a:effectRef idx="1">
            <a:schemeClr val="accent4"/>
          </a:effectRef>
          <a:fontRef idx="minor">
            <a:schemeClr val="tx1"/>
          </a:fontRef>
        </p:style>
      </p:cxnSp>
    </p:spTree>
    <p:extLst>
      <p:ext uri="{BB962C8B-B14F-4D97-AF65-F5344CB8AC3E}">
        <p14:creationId xmlns:p14="http://schemas.microsoft.com/office/powerpoint/2010/main" val="16397484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内容占位符 12">
            <a:extLst>
              <a:ext uri="{FF2B5EF4-FFF2-40B4-BE49-F238E27FC236}">
                <a16:creationId xmlns:a16="http://schemas.microsoft.com/office/drawing/2014/main" id="{529889AB-1543-D4D6-E3C5-4C1A02016FF1}"/>
              </a:ext>
            </a:extLst>
          </p:cNvPr>
          <p:cNvPicPr>
            <a:picLocks noGrp="1" noChangeAspect="1"/>
          </p:cNvPicPr>
          <p:nvPr>
            <p:ph idx="1"/>
          </p:nvPr>
        </p:nvPicPr>
        <p:blipFill>
          <a:blip r:embed="rId2"/>
          <a:stretch>
            <a:fillRect/>
          </a:stretch>
        </p:blipFill>
        <p:spPr>
          <a:xfrm>
            <a:off x="6241597" y="2277128"/>
            <a:ext cx="4099285" cy="2465976"/>
          </a:xfrm>
          <a:prstGeom prst="rect">
            <a:avLst/>
          </a:prstGeom>
        </p:spPr>
      </p:pic>
      <p:sp>
        <p:nvSpPr>
          <p:cNvPr id="2" name="标题 1">
            <a:extLst>
              <a:ext uri="{FF2B5EF4-FFF2-40B4-BE49-F238E27FC236}">
                <a16:creationId xmlns:a16="http://schemas.microsoft.com/office/drawing/2014/main" id="{19265499-24F7-AE2F-C8FF-A3683D350ED0}"/>
              </a:ext>
            </a:extLst>
          </p:cNvPr>
          <p:cNvSpPr>
            <a:spLocks noGrp="1"/>
          </p:cNvSpPr>
          <p:nvPr>
            <p:ph type="title"/>
          </p:nvPr>
        </p:nvSpPr>
        <p:spPr/>
        <p:txBody>
          <a:bodyPr/>
          <a:lstStyle/>
          <a:p>
            <a:r>
              <a:rPr lang="en-US" altLang="zh-CN" dirty="0"/>
              <a:t>Semaphore</a:t>
            </a:r>
            <a:r>
              <a:rPr lang="zh-CN" altLang="en-US" dirty="0"/>
              <a:t> </a:t>
            </a:r>
            <a:r>
              <a:rPr lang="en-US" altLang="zh-CN" dirty="0"/>
              <a:t>for</a:t>
            </a:r>
            <a:r>
              <a:rPr lang="zh-CN" altLang="en-US" dirty="0"/>
              <a:t> </a:t>
            </a:r>
            <a:r>
              <a:rPr lang="en-US" altLang="zh-CN" dirty="0"/>
              <a:t>P/C</a:t>
            </a:r>
            <a:r>
              <a:rPr lang="zh-CN" altLang="en-US" dirty="0"/>
              <a:t> </a:t>
            </a:r>
            <a:r>
              <a:rPr lang="en-US" altLang="zh-CN" dirty="0"/>
              <a:t>–</a:t>
            </a:r>
            <a:r>
              <a:rPr lang="zh-CN" altLang="en-US" dirty="0"/>
              <a:t> </a:t>
            </a:r>
            <a:r>
              <a:rPr lang="en-US" altLang="zh-CN" dirty="0"/>
              <a:t>Mutex</a:t>
            </a:r>
            <a:endParaRPr lang="en-US" dirty="0"/>
          </a:p>
        </p:txBody>
      </p:sp>
      <p:sp>
        <p:nvSpPr>
          <p:cNvPr id="7" name="矩形 6">
            <a:extLst>
              <a:ext uri="{FF2B5EF4-FFF2-40B4-BE49-F238E27FC236}">
                <a16:creationId xmlns:a16="http://schemas.microsoft.com/office/drawing/2014/main" id="{19BAC3BD-0802-7947-5F1A-1D3A9F6F0F03}"/>
              </a:ext>
            </a:extLst>
          </p:cNvPr>
          <p:cNvSpPr/>
          <p:nvPr/>
        </p:nvSpPr>
        <p:spPr>
          <a:xfrm>
            <a:off x="10200576" y="2914304"/>
            <a:ext cx="176981" cy="1356852"/>
          </a:xfrm>
          <a:prstGeom prst="rect">
            <a:avLst/>
          </a:prstGeom>
          <a:solidFill>
            <a:schemeClr val="bg1"/>
          </a:solidFill>
          <a:ln>
            <a:noFill/>
          </a:ln>
          <a:effectLst>
            <a:outerShdw blurRad="114300" dist="12700" dir="5400000" rotWithShape="0">
              <a:srgbClr val="000000">
                <a:alpha val="0"/>
              </a:srgb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0" name="组合 9">
            <a:extLst>
              <a:ext uri="{FF2B5EF4-FFF2-40B4-BE49-F238E27FC236}">
                <a16:creationId xmlns:a16="http://schemas.microsoft.com/office/drawing/2014/main" id="{DD119D99-5BA9-C5A6-CBF7-30DD7AE1898B}"/>
              </a:ext>
            </a:extLst>
          </p:cNvPr>
          <p:cNvGrpSpPr/>
          <p:nvPr/>
        </p:nvGrpSpPr>
        <p:grpSpPr>
          <a:xfrm>
            <a:off x="1623192" y="2277128"/>
            <a:ext cx="4466542" cy="2465976"/>
            <a:chOff x="257858" y="3035172"/>
            <a:chExt cx="4466542" cy="2465976"/>
          </a:xfrm>
        </p:grpSpPr>
        <p:pic>
          <p:nvPicPr>
            <p:cNvPr id="8" name="内容占位符 4">
              <a:extLst>
                <a:ext uri="{FF2B5EF4-FFF2-40B4-BE49-F238E27FC236}">
                  <a16:creationId xmlns:a16="http://schemas.microsoft.com/office/drawing/2014/main" id="{50175E99-37F5-72B0-E065-8FEB80E3E7C9}"/>
                </a:ext>
              </a:extLst>
            </p:cNvPr>
            <p:cNvPicPr>
              <a:picLocks noChangeAspect="1"/>
            </p:cNvPicPr>
            <p:nvPr/>
          </p:nvPicPr>
          <p:blipFill>
            <a:blip r:embed="rId3"/>
            <a:stretch>
              <a:fillRect/>
            </a:stretch>
          </p:blipFill>
          <p:spPr>
            <a:xfrm>
              <a:off x="257858" y="3035172"/>
              <a:ext cx="4466542" cy="2465976"/>
            </a:xfrm>
            <a:prstGeom prst="rect">
              <a:avLst/>
            </a:prstGeom>
          </p:spPr>
        </p:pic>
        <p:sp>
          <p:nvSpPr>
            <p:cNvPr id="9" name="矩形 8">
              <a:extLst>
                <a:ext uri="{FF2B5EF4-FFF2-40B4-BE49-F238E27FC236}">
                  <a16:creationId xmlns:a16="http://schemas.microsoft.com/office/drawing/2014/main" id="{5AE44FEA-CEB6-0E6F-72A3-E16B999FDA92}"/>
                </a:ext>
              </a:extLst>
            </p:cNvPr>
            <p:cNvSpPr/>
            <p:nvPr/>
          </p:nvSpPr>
          <p:spPr>
            <a:xfrm>
              <a:off x="4547419" y="3770671"/>
              <a:ext cx="176981" cy="1356852"/>
            </a:xfrm>
            <a:prstGeom prst="rect">
              <a:avLst/>
            </a:prstGeom>
            <a:solidFill>
              <a:schemeClr val="bg1"/>
            </a:solidFill>
            <a:ln>
              <a:noFill/>
            </a:ln>
            <a:effectLst>
              <a:outerShdw blurRad="114300" dist="12700" dir="5400000" rotWithShape="0">
                <a:srgbClr val="000000">
                  <a:alpha val="0"/>
                </a:srgb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4" name="文本框 13">
            <a:extLst>
              <a:ext uri="{FF2B5EF4-FFF2-40B4-BE49-F238E27FC236}">
                <a16:creationId xmlns:a16="http://schemas.microsoft.com/office/drawing/2014/main" id="{201CC49E-54EE-747B-F5A3-79BEAC49F5AA}"/>
              </a:ext>
            </a:extLst>
          </p:cNvPr>
          <p:cNvSpPr txBox="1"/>
          <p:nvPr/>
        </p:nvSpPr>
        <p:spPr>
          <a:xfrm>
            <a:off x="5143477" y="998885"/>
            <a:ext cx="1903085" cy="1200329"/>
          </a:xfrm>
          <a:prstGeom prst="rect">
            <a:avLst/>
          </a:prstGeom>
          <a:noFill/>
        </p:spPr>
        <p:txBody>
          <a:bodyPr wrap="none" rtlCol="0">
            <a:spAutoFit/>
          </a:bodyPr>
          <a:lstStyle/>
          <a:p>
            <a:r>
              <a:rPr lang="en-US" altLang="zh-CN" sz="2400" dirty="0"/>
              <a:t>mutex</a:t>
            </a:r>
            <a:r>
              <a:rPr lang="zh-CN" altLang="en-US" sz="2400" dirty="0"/>
              <a:t> </a:t>
            </a:r>
            <a:r>
              <a:rPr lang="en-US" altLang="zh-CN" sz="2400" dirty="0"/>
              <a:t>=</a:t>
            </a:r>
            <a:r>
              <a:rPr lang="zh-CN" altLang="en-US" sz="2400" dirty="0"/>
              <a:t> </a:t>
            </a:r>
            <a:r>
              <a:rPr lang="en-US" altLang="zh-CN" sz="2400" dirty="0"/>
              <a:t>1</a:t>
            </a:r>
          </a:p>
          <a:p>
            <a:r>
              <a:rPr lang="en-US" altLang="zh-CN" sz="2400" dirty="0"/>
              <a:t>full</a:t>
            </a:r>
            <a:r>
              <a:rPr lang="zh-CN" altLang="en-US" sz="2400" dirty="0"/>
              <a:t> </a:t>
            </a:r>
            <a:r>
              <a:rPr lang="en-US" altLang="zh-CN" sz="2400" dirty="0"/>
              <a:t>=</a:t>
            </a:r>
            <a:r>
              <a:rPr lang="zh-CN" altLang="en-US" sz="2400" dirty="0"/>
              <a:t> </a:t>
            </a:r>
            <a:r>
              <a:rPr lang="en-US" altLang="zh-CN" sz="2400" dirty="0"/>
              <a:t>0</a:t>
            </a:r>
          </a:p>
          <a:p>
            <a:r>
              <a:rPr lang="en-US" altLang="zh-CN" sz="2400" dirty="0"/>
              <a:t>empty</a:t>
            </a:r>
            <a:r>
              <a:rPr lang="zh-CN" altLang="en-US" sz="2400" dirty="0"/>
              <a:t> </a:t>
            </a:r>
            <a:r>
              <a:rPr lang="en-US" altLang="zh-CN" sz="2400" dirty="0"/>
              <a:t>=</a:t>
            </a:r>
            <a:r>
              <a:rPr lang="zh-CN" altLang="en-US" sz="2400" dirty="0"/>
              <a:t> </a:t>
            </a:r>
            <a:r>
              <a:rPr lang="en-US" altLang="zh-CN" sz="2400" dirty="0"/>
              <a:t>10</a:t>
            </a:r>
            <a:endParaRPr lang="en-US" sz="2400" dirty="0"/>
          </a:p>
        </p:txBody>
      </p:sp>
    </p:spTree>
    <p:extLst>
      <p:ext uri="{BB962C8B-B14F-4D97-AF65-F5344CB8AC3E}">
        <p14:creationId xmlns:p14="http://schemas.microsoft.com/office/powerpoint/2010/main" val="15953358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内容占位符 12">
            <a:extLst>
              <a:ext uri="{FF2B5EF4-FFF2-40B4-BE49-F238E27FC236}">
                <a16:creationId xmlns:a16="http://schemas.microsoft.com/office/drawing/2014/main" id="{529889AB-1543-D4D6-E3C5-4C1A02016FF1}"/>
              </a:ext>
            </a:extLst>
          </p:cNvPr>
          <p:cNvPicPr>
            <a:picLocks noGrp="1" noChangeAspect="1"/>
          </p:cNvPicPr>
          <p:nvPr>
            <p:ph idx="1"/>
          </p:nvPr>
        </p:nvPicPr>
        <p:blipFill>
          <a:blip r:embed="rId2"/>
          <a:stretch>
            <a:fillRect/>
          </a:stretch>
        </p:blipFill>
        <p:spPr>
          <a:xfrm>
            <a:off x="6241597" y="2277128"/>
            <a:ext cx="4099285" cy="2465976"/>
          </a:xfrm>
          <a:prstGeom prst="rect">
            <a:avLst/>
          </a:prstGeom>
        </p:spPr>
      </p:pic>
      <p:sp>
        <p:nvSpPr>
          <p:cNvPr id="2" name="标题 1">
            <a:extLst>
              <a:ext uri="{FF2B5EF4-FFF2-40B4-BE49-F238E27FC236}">
                <a16:creationId xmlns:a16="http://schemas.microsoft.com/office/drawing/2014/main" id="{19265499-24F7-AE2F-C8FF-A3683D350ED0}"/>
              </a:ext>
            </a:extLst>
          </p:cNvPr>
          <p:cNvSpPr>
            <a:spLocks noGrp="1"/>
          </p:cNvSpPr>
          <p:nvPr>
            <p:ph type="title"/>
          </p:nvPr>
        </p:nvSpPr>
        <p:spPr/>
        <p:txBody>
          <a:bodyPr/>
          <a:lstStyle/>
          <a:p>
            <a:r>
              <a:rPr lang="en-US" altLang="zh-CN" dirty="0"/>
              <a:t>Semaphore</a:t>
            </a:r>
            <a:r>
              <a:rPr lang="zh-CN" altLang="en-US" dirty="0"/>
              <a:t> </a:t>
            </a:r>
            <a:r>
              <a:rPr lang="en-US" altLang="zh-CN" dirty="0"/>
              <a:t>for</a:t>
            </a:r>
            <a:r>
              <a:rPr lang="zh-CN" altLang="en-US" dirty="0"/>
              <a:t> </a:t>
            </a:r>
            <a:r>
              <a:rPr lang="en-US" altLang="zh-CN" dirty="0"/>
              <a:t>P/C</a:t>
            </a:r>
            <a:r>
              <a:rPr lang="zh-CN" altLang="en-US" dirty="0"/>
              <a:t> </a:t>
            </a:r>
            <a:r>
              <a:rPr lang="en-US" altLang="zh-CN" dirty="0"/>
              <a:t>–</a:t>
            </a:r>
            <a:r>
              <a:rPr lang="zh-CN" altLang="en-US" dirty="0"/>
              <a:t> </a:t>
            </a:r>
            <a:r>
              <a:rPr lang="en-US" altLang="zh-CN" dirty="0"/>
              <a:t>Mutex</a:t>
            </a:r>
            <a:endParaRPr lang="en-US" dirty="0"/>
          </a:p>
        </p:txBody>
      </p:sp>
      <p:sp>
        <p:nvSpPr>
          <p:cNvPr id="7" name="矩形 6">
            <a:extLst>
              <a:ext uri="{FF2B5EF4-FFF2-40B4-BE49-F238E27FC236}">
                <a16:creationId xmlns:a16="http://schemas.microsoft.com/office/drawing/2014/main" id="{19BAC3BD-0802-7947-5F1A-1D3A9F6F0F03}"/>
              </a:ext>
            </a:extLst>
          </p:cNvPr>
          <p:cNvSpPr/>
          <p:nvPr/>
        </p:nvSpPr>
        <p:spPr>
          <a:xfrm>
            <a:off x="10200576" y="2914304"/>
            <a:ext cx="176981" cy="1356852"/>
          </a:xfrm>
          <a:prstGeom prst="rect">
            <a:avLst/>
          </a:prstGeom>
          <a:solidFill>
            <a:schemeClr val="bg1"/>
          </a:solidFill>
          <a:ln>
            <a:noFill/>
          </a:ln>
          <a:effectLst>
            <a:outerShdw blurRad="114300" dist="12700" dir="5400000" rotWithShape="0">
              <a:srgbClr val="000000">
                <a:alpha val="0"/>
              </a:srgb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0" name="组合 9">
            <a:extLst>
              <a:ext uri="{FF2B5EF4-FFF2-40B4-BE49-F238E27FC236}">
                <a16:creationId xmlns:a16="http://schemas.microsoft.com/office/drawing/2014/main" id="{DD119D99-5BA9-C5A6-CBF7-30DD7AE1898B}"/>
              </a:ext>
            </a:extLst>
          </p:cNvPr>
          <p:cNvGrpSpPr/>
          <p:nvPr/>
        </p:nvGrpSpPr>
        <p:grpSpPr>
          <a:xfrm>
            <a:off x="1623192" y="2277128"/>
            <a:ext cx="4466542" cy="2465976"/>
            <a:chOff x="257858" y="3035172"/>
            <a:chExt cx="4466542" cy="2465976"/>
          </a:xfrm>
        </p:grpSpPr>
        <p:pic>
          <p:nvPicPr>
            <p:cNvPr id="8" name="内容占位符 4">
              <a:extLst>
                <a:ext uri="{FF2B5EF4-FFF2-40B4-BE49-F238E27FC236}">
                  <a16:creationId xmlns:a16="http://schemas.microsoft.com/office/drawing/2014/main" id="{50175E99-37F5-72B0-E065-8FEB80E3E7C9}"/>
                </a:ext>
              </a:extLst>
            </p:cNvPr>
            <p:cNvPicPr>
              <a:picLocks noChangeAspect="1"/>
            </p:cNvPicPr>
            <p:nvPr/>
          </p:nvPicPr>
          <p:blipFill>
            <a:blip r:embed="rId3"/>
            <a:stretch>
              <a:fillRect/>
            </a:stretch>
          </p:blipFill>
          <p:spPr>
            <a:xfrm>
              <a:off x="257858" y="3035172"/>
              <a:ext cx="4466542" cy="2465976"/>
            </a:xfrm>
            <a:prstGeom prst="rect">
              <a:avLst/>
            </a:prstGeom>
          </p:spPr>
        </p:pic>
        <p:sp>
          <p:nvSpPr>
            <p:cNvPr id="9" name="矩形 8">
              <a:extLst>
                <a:ext uri="{FF2B5EF4-FFF2-40B4-BE49-F238E27FC236}">
                  <a16:creationId xmlns:a16="http://schemas.microsoft.com/office/drawing/2014/main" id="{5AE44FEA-CEB6-0E6F-72A3-E16B999FDA92}"/>
                </a:ext>
              </a:extLst>
            </p:cNvPr>
            <p:cNvSpPr/>
            <p:nvPr/>
          </p:nvSpPr>
          <p:spPr>
            <a:xfrm>
              <a:off x="4547419" y="3770671"/>
              <a:ext cx="176981" cy="1356852"/>
            </a:xfrm>
            <a:prstGeom prst="rect">
              <a:avLst/>
            </a:prstGeom>
            <a:solidFill>
              <a:schemeClr val="bg1"/>
            </a:solidFill>
            <a:ln>
              <a:noFill/>
            </a:ln>
            <a:effectLst>
              <a:outerShdw blurRad="114300" dist="12700" dir="5400000" rotWithShape="0">
                <a:srgbClr val="000000">
                  <a:alpha val="0"/>
                </a:srgb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4" name="文本框 13">
            <a:extLst>
              <a:ext uri="{FF2B5EF4-FFF2-40B4-BE49-F238E27FC236}">
                <a16:creationId xmlns:a16="http://schemas.microsoft.com/office/drawing/2014/main" id="{201CC49E-54EE-747B-F5A3-79BEAC49F5AA}"/>
              </a:ext>
            </a:extLst>
          </p:cNvPr>
          <p:cNvSpPr txBox="1"/>
          <p:nvPr/>
        </p:nvSpPr>
        <p:spPr>
          <a:xfrm>
            <a:off x="5143477" y="998885"/>
            <a:ext cx="1903085" cy="1200329"/>
          </a:xfrm>
          <a:prstGeom prst="rect">
            <a:avLst/>
          </a:prstGeom>
          <a:noFill/>
        </p:spPr>
        <p:txBody>
          <a:bodyPr wrap="none" rtlCol="0">
            <a:spAutoFit/>
          </a:bodyPr>
          <a:lstStyle/>
          <a:p>
            <a:r>
              <a:rPr lang="en-US" altLang="zh-CN" sz="2400" dirty="0"/>
              <a:t>mutex</a:t>
            </a:r>
            <a:r>
              <a:rPr lang="zh-CN" altLang="en-US" sz="2400" dirty="0"/>
              <a:t> </a:t>
            </a:r>
            <a:r>
              <a:rPr lang="en-US" altLang="zh-CN" sz="2400" dirty="0"/>
              <a:t>=</a:t>
            </a:r>
            <a:r>
              <a:rPr lang="zh-CN" altLang="en-US" sz="2400" dirty="0"/>
              <a:t> </a:t>
            </a:r>
            <a:r>
              <a:rPr lang="en-US" altLang="zh-CN" sz="2400" dirty="0"/>
              <a:t>0</a:t>
            </a:r>
          </a:p>
          <a:p>
            <a:r>
              <a:rPr lang="en-US" altLang="zh-CN" sz="2400" dirty="0"/>
              <a:t>full</a:t>
            </a:r>
            <a:r>
              <a:rPr lang="zh-CN" altLang="en-US" sz="2400" dirty="0"/>
              <a:t> </a:t>
            </a:r>
            <a:r>
              <a:rPr lang="en-US" altLang="zh-CN" sz="2400" dirty="0"/>
              <a:t>=</a:t>
            </a:r>
            <a:r>
              <a:rPr lang="zh-CN" altLang="en-US" sz="2400" dirty="0"/>
              <a:t> </a:t>
            </a:r>
            <a:r>
              <a:rPr lang="en-US" altLang="zh-CN" sz="2400" dirty="0"/>
              <a:t>0</a:t>
            </a:r>
          </a:p>
          <a:p>
            <a:r>
              <a:rPr lang="en-US" altLang="zh-CN" sz="2400" dirty="0"/>
              <a:t>empty</a:t>
            </a:r>
            <a:r>
              <a:rPr lang="zh-CN" altLang="en-US" sz="2400" dirty="0"/>
              <a:t> </a:t>
            </a:r>
            <a:r>
              <a:rPr lang="en-US" altLang="zh-CN" sz="2400" dirty="0"/>
              <a:t>=</a:t>
            </a:r>
            <a:r>
              <a:rPr lang="zh-CN" altLang="en-US" sz="2400" dirty="0"/>
              <a:t> </a:t>
            </a:r>
            <a:r>
              <a:rPr lang="en-US" altLang="zh-CN" sz="2400" dirty="0"/>
              <a:t>10</a:t>
            </a:r>
            <a:endParaRPr lang="en-US" sz="2400" dirty="0"/>
          </a:p>
        </p:txBody>
      </p:sp>
      <p:sp>
        <p:nvSpPr>
          <p:cNvPr id="3" name="右箭头 2">
            <a:extLst>
              <a:ext uri="{FF2B5EF4-FFF2-40B4-BE49-F238E27FC236}">
                <a16:creationId xmlns:a16="http://schemas.microsoft.com/office/drawing/2014/main" id="{D811039F-EA96-1623-52CA-3626E3AA66FD}"/>
              </a:ext>
            </a:extLst>
          </p:cNvPr>
          <p:cNvSpPr/>
          <p:nvPr/>
        </p:nvSpPr>
        <p:spPr>
          <a:xfrm>
            <a:off x="1623192" y="3012628"/>
            <a:ext cx="982356" cy="202521"/>
          </a:xfrm>
          <a:prstGeom prst="rightArrow">
            <a:avLst/>
          </a:prstGeom>
          <a:solidFill>
            <a:srgbClr val="43B7B0"/>
          </a:solidFill>
          <a:ln>
            <a:noFill/>
          </a:ln>
          <a:effectLst>
            <a:outerShdw blurRad="114300" dist="127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 name="文本框 4">
            <a:extLst>
              <a:ext uri="{FF2B5EF4-FFF2-40B4-BE49-F238E27FC236}">
                <a16:creationId xmlns:a16="http://schemas.microsoft.com/office/drawing/2014/main" id="{8B41E9A2-67BA-6CEC-E6C4-D73ACF1A6DF0}"/>
              </a:ext>
            </a:extLst>
          </p:cNvPr>
          <p:cNvSpPr txBox="1"/>
          <p:nvPr/>
        </p:nvSpPr>
        <p:spPr>
          <a:xfrm>
            <a:off x="7232831" y="4590187"/>
            <a:ext cx="2127505" cy="1200329"/>
          </a:xfrm>
          <a:prstGeom prst="rect">
            <a:avLst/>
          </a:prstGeom>
          <a:noFill/>
        </p:spPr>
        <p:txBody>
          <a:bodyPr wrap="none" rtlCol="0">
            <a:spAutoFit/>
          </a:bodyPr>
          <a:lstStyle/>
          <a:p>
            <a:r>
              <a:rPr lang="en-US" altLang="zh-CN" sz="2400" dirty="0">
                <a:solidFill>
                  <a:srgbClr val="0070C0"/>
                </a:solidFill>
              </a:rPr>
              <a:t>Running</a:t>
            </a:r>
          </a:p>
          <a:p>
            <a:r>
              <a:rPr lang="en-US" altLang="zh-CN" sz="2400" dirty="0">
                <a:solidFill>
                  <a:srgbClr val="0070C0"/>
                </a:solidFill>
              </a:rPr>
              <a:t>Hold</a:t>
            </a:r>
            <a:r>
              <a:rPr lang="zh-CN" altLang="en-US" sz="2400" dirty="0">
                <a:solidFill>
                  <a:srgbClr val="0070C0"/>
                </a:solidFill>
              </a:rPr>
              <a:t> </a:t>
            </a:r>
            <a:r>
              <a:rPr lang="en-US" altLang="zh-CN" sz="2400" dirty="0">
                <a:solidFill>
                  <a:srgbClr val="0070C0"/>
                </a:solidFill>
              </a:rPr>
              <a:t>lock</a:t>
            </a:r>
          </a:p>
          <a:p>
            <a:r>
              <a:rPr lang="en-US" altLang="zh-CN" sz="2400" dirty="0">
                <a:solidFill>
                  <a:srgbClr val="0070C0"/>
                </a:solidFill>
              </a:rPr>
              <a:t>Wait</a:t>
            </a:r>
            <a:r>
              <a:rPr lang="zh-CN" altLang="en-US" sz="2400" dirty="0">
                <a:solidFill>
                  <a:srgbClr val="0070C0"/>
                </a:solidFill>
              </a:rPr>
              <a:t> </a:t>
            </a:r>
            <a:r>
              <a:rPr lang="en-US" altLang="zh-CN" sz="2400" dirty="0">
                <a:solidFill>
                  <a:srgbClr val="0070C0"/>
                </a:solidFill>
              </a:rPr>
              <a:t>for</a:t>
            </a:r>
            <a:r>
              <a:rPr lang="zh-CN" altLang="en-US" sz="2400" dirty="0">
                <a:solidFill>
                  <a:srgbClr val="0070C0"/>
                </a:solidFill>
              </a:rPr>
              <a:t> </a:t>
            </a:r>
            <a:r>
              <a:rPr lang="en-US" altLang="zh-CN" sz="2400" dirty="0">
                <a:solidFill>
                  <a:srgbClr val="FF0000"/>
                </a:solidFill>
              </a:rPr>
              <a:t>full</a:t>
            </a:r>
            <a:endParaRPr lang="en-US" sz="2400" dirty="0">
              <a:solidFill>
                <a:srgbClr val="FF0000"/>
              </a:solidFill>
            </a:endParaRPr>
          </a:p>
        </p:txBody>
      </p:sp>
      <p:sp>
        <p:nvSpPr>
          <p:cNvPr id="6" name="右箭头 5">
            <a:extLst>
              <a:ext uri="{FF2B5EF4-FFF2-40B4-BE49-F238E27FC236}">
                <a16:creationId xmlns:a16="http://schemas.microsoft.com/office/drawing/2014/main" id="{E626038D-0E0F-AA2F-76A3-2448731A6135}"/>
              </a:ext>
            </a:extLst>
          </p:cNvPr>
          <p:cNvSpPr/>
          <p:nvPr/>
        </p:nvSpPr>
        <p:spPr>
          <a:xfrm>
            <a:off x="6102268" y="3176575"/>
            <a:ext cx="982356" cy="202521"/>
          </a:xfrm>
          <a:prstGeom prst="rightArrow">
            <a:avLst/>
          </a:prstGeom>
          <a:solidFill>
            <a:srgbClr val="43B7B0"/>
          </a:solidFill>
          <a:ln>
            <a:noFill/>
          </a:ln>
          <a:effectLst>
            <a:outerShdw blurRad="114300" dist="127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文本框 10">
            <a:extLst>
              <a:ext uri="{FF2B5EF4-FFF2-40B4-BE49-F238E27FC236}">
                <a16:creationId xmlns:a16="http://schemas.microsoft.com/office/drawing/2014/main" id="{BC90550C-8F9F-1A34-0D58-C8E55061BF19}"/>
              </a:ext>
            </a:extLst>
          </p:cNvPr>
          <p:cNvSpPr txBox="1"/>
          <p:nvPr/>
        </p:nvSpPr>
        <p:spPr>
          <a:xfrm>
            <a:off x="2605549" y="4486949"/>
            <a:ext cx="2212465" cy="830997"/>
          </a:xfrm>
          <a:prstGeom prst="rect">
            <a:avLst/>
          </a:prstGeom>
          <a:noFill/>
        </p:spPr>
        <p:txBody>
          <a:bodyPr wrap="none" rtlCol="0">
            <a:spAutoFit/>
          </a:bodyPr>
          <a:lstStyle/>
          <a:p>
            <a:r>
              <a:rPr lang="en-US" altLang="zh-CN" sz="2400" dirty="0">
                <a:solidFill>
                  <a:srgbClr val="0070C0"/>
                </a:solidFill>
              </a:rPr>
              <a:t>Ready</a:t>
            </a:r>
          </a:p>
          <a:p>
            <a:r>
              <a:rPr lang="en-US" altLang="zh-CN" sz="2400" dirty="0">
                <a:solidFill>
                  <a:srgbClr val="0070C0"/>
                </a:solidFill>
              </a:rPr>
              <a:t>Wait</a:t>
            </a:r>
            <a:r>
              <a:rPr lang="zh-CN" altLang="en-US" sz="2400" dirty="0">
                <a:solidFill>
                  <a:srgbClr val="0070C0"/>
                </a:solidFill>
              </a:rPr>
              <a:t> </a:t>
            </a:r>
            <a:r>
              <a:rPr lang="en-US" altLang="zh-CN" sz="2400" dirty="0">
                <a:solidFill>
                  <a:srgbClr val="0070C0"/>
                </a:solidFill>
              </a:rPr>
              <a:t>for</a:t>
            </a:r>
            <a:r>
              <a:rPr lang="zh-CN" altLang="en-US" sz="2400" dirty="0">
                <a:solidFill>
                  <a:srgbClr val="0070C0"/>
                </a:solidFill>
              </a:rPr>
              <a:t> </a:t>
            </a:r>
            <a:r>
              <a:rPr lang="en-US" altLang="zh-CN" sz="2400" dirty="0">
                <a:solidFill>
                  <a:srgbClr val="FF0000"/>
                </a:solidFill>
              </a:rPr>
              <a:t>lock</a:t>
            </a:r>
            <a:endParaRPr lang="en-US" sz="2400" dirty="0">
              <a:solidFill>
                <a:srgbClr val="FF0000"/>
              </a:solidFill>
            </a:endParaRPr>
          </a:p>
        </p:txBody>
      </p:sp>
      <p:sp>
        <p:nvSpPr>
          <p:cNvPr id="12" name="文本框 20">
            <a:extLst>
              <a:ext uri="{FF2B5EF4-FFF2-40B4-BE49-F238E27FC236}">
                <a16:creationId xmlns:a16="http://schemas.microsoft.com/office/drawing/2014/main" id="{53618174-598E-BD99-1DF1-0EB4CD4B597D}"/>
              </a:ext>
            </a:extLst>
          </p:cNvPr>
          <p:cNvSpPr txBox="1"/>
          <p:nvPr/>
        </p:nvSpPr>
        <p:spPr>
          <a:xfrm>
            <a:off x="4495800" y="5981804"/>
            <a:ext cx="3063414" cy="523220"/>
          </a:xfrm>
          <a:prstGeom prst="rect">
            <a:avLst/>
          </a:prstGeom>
          <a:noFill/>
        </p:spPr>
        <p:txBody>
          <a:bodyPr wrap="square">
            <a:spAutoFit/>
          </a:bodyPr>
          <a:lstStyle>
            <a:defPPr>
              <a:defRPr lang="en-US"/>
            </a:defPPr>
            <a:lvl1pPr>
              <a:defRPr sz="2400" b="0">
                <a:latin typeface="Gill Sans" panose="020B0502020104020203"/>
              </a:defRPr>
            </a:lvl1pPr>
          </a:lstStyle>
          <a:p>
            <a:r>
              <a:rPr lang="en-GB" altLang="zh-CN" sz="2800" dirty="0"/>
              <a:t>Deadlock occurred!</a:t>
            </a:r>
            <a:endParaRPr lang="en-US" sz="2800" dirty="0"/>
          </a:p>
        </p:txBody>
      </p:sp>
    </p:spTree>
    <p:extLst>
      <p:ext uri="{BB962C8B-B14F-4D97-AF65-F5344CB8AC3E}">
        <p14:creationId xmlns:p14="http://schemas.microsoft.com/office/powerpoint/2010/main" val="24491319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7" name="Rectangle 3"/>
          <p:cNvSpPr>
            <a:spLocks noGrp="1" noChangeArrowheads="1"/>
          </p:cNvSpPr>
          <p:nvPr>
            <p:ph type="body" idx="1"/>
          </p:nvPr>
        </p:nvSpPr>
        <p:spPr>
          <a:xfrm>
            <a:off x="1514071" y="685800"/>
            <a:ext cx="9740900" cy="5943600"/>
          </a:xfrm>
        </p:spPr>
        <p:txBody>
          <a:bodyPr>
            <a:normAutofit/>
          </a:bodyPr>
          <a:lstStyle/>
          <a:p>
            <a:pPr>
              <a:lnSpc>
                <a:spcPct val="80000"/>
              </a:lnSpc>
              <a:buNone/>
              <a:tabLst>
                <a:tab pos="801688" algn="l"/>
                <a:tab pos="1139825" algn="l"/>
                <a:tab pos="1541463" algn="l"/>
                <a:tab pos="4284663" algn="l"/>
              </a:tabLst>
            </a:pPr>
            <a:r>
              <a:rPr lang="en-US" altLang="ko-KR" sz="2000" dirty="0">
                <a:latin typeface="Courier New" panose="02070309020205020404" pitchFamily="49" charset="0"/>
                <a:ea typeface="굴림" charset="0"/>
                <a:cs typeface="Courier New" panose="02070309020205020404" pitchFamily="49" charset="0"/>
              </a:rPr>
              <a:t>  </a:t>
            </a:r>
            <a:r>
              <a:rPr lang="en-US" altLang="ko-KR" sz="2000" dirty="0" err="1">
                <a:latin typeface="Courier New" panose="02070309020205020404" pitchFamily="49" charset="0"/>
                <a:ea typeface="굴림" charset="0"/>
                <a:cs typeface="Courier New" panose="02070309020205020404" pitchFamily="49" charset="0"/>
              </a:rPr>
              <a:t>Sem_t</a:t>
            </a:r>
            <a:r>
              <a:rPr lang="en-US" altLang="ko-KR" sz="2000" dirty="0">
                <a:latin typeface="Courier New" panose="02070309020205020404" pitchFamily="49" charset="0"/>
                <a:ea typeface="굴림" charset="0"/>
                <a:cs typeface="Courier New" panose="02070309020205020404" pitchFamily="49" charset="0"/>
              </a:rPr>
              <a:t> </a:t>
            </a:r>
            <a:r>
              <a:rPr lang="en-US" altLang="ko-KR" sz="2000" dirty="0" err="1">
                <a:latin typeface="Courier New" panose="02070309020205020404" pitchFamily="49" charset="0"/>
                <a:ea typeface="굴림" charset="0"/>
                <a:cs typeface="Courier New" panose="02070309020205020404" pitchFamily="49" charset="0"/>
              </a:rPr>
              <a:t>fullSlots</a:t>
            </a:r>
            <a:r>
              <a:rPr lang="en-US" altLang="ko-KR" sz="2000" dirty="0">
                <a:latin typeface="Courier New" panose="02070309020205020404" pitchFamily="49" charset="0"/>
                <a:ea typeface="굴림" charset="0"/>
                <a:cs typeface="Courier New" panose="02070309020205020404" pitchFamily="49" charset="0"/>
              </a:rPr>
              <a:t>, </a:t>
            </a:r>
            <a:r>
              <a:rPr lang="en-US" altLang="ko-KR" sz="2000" dirty="0" err="1">
                <a:latin typeface="Courier New" panose="02070309020205020404" pitchFamily="49" charset="0"/>
                <a:ea typeface="굴림" charset="0"/>
                <a:cs typeface="Courier New" panose="02070309020205020404" pitchFamily="49" charset="0"/>
              </a:rPr>
              <a:t>emptySlots</a:t>
            </a:r>
            <a:r>
              <a:rPr lang="en-US" altLang="ko-KR" sz="2000" dirty="0">
                <a:latin typeface="Courier New" panose="02070309020205020404" pitchFamily="49" charset="0"/>
                <a:ea typeface="굴림" charset="0"/>
                <a:cs typeface="Courier New" panose="02070309020205020404" pitchFamily="49" charset="0"/>
              </a:rPr>
              <a:t>, mutex;</a:t>
            </a:r>
          </a:p>
          <a:p>
            <a:pPr>
              <a:lnSpc>
                <a:spcPct val="80000"/>
              </a:lnSpc>
              <a:buNone/>
              <a:tabLst>
                <a:tab pos="801688" algn="l"/>
                <a:tab pos="1139825" algn="l"/>
                <a:tab pos="1541463" algn="l"/>
                <a:tab pos="4284663" algn="l"/>
              </a:tabLst>
            </a:pPr>
            <a:r>
              <a:rPr lang="pt-BR" altLang="ko-KR" sz="2000" dirty="0">
                <a:latin typeface="Courier New" panose="02070309020205020404" pitchFamily="49" charset="0"/>
                <a:ea typeface="굴림" charset="0"/>
                <a:cs typeface="Courier New" panose="02070309020205020404" pitchFamily="49" charset="0"/>
              </a:rPr>
              <a:t>  sem_init(&amp;</a:t>
            </a:r>
            <a:r>
              <a:rPr lang="en-US" altLang="ko-KR" sz="2000" dirty="0" err="1">
                <a:latin typeface="Courier New" panose="02070309020205020404" pitchFamily="49" charset="0"/>
                <a:ea typeface="굴림" charset="0"/>
                <a:cs typeface="Courier New" panose="02070309020205020404" pitchFamily="49" charset="0"/>
              </a:rPr>
              <a:t>fullSlots</a:t>
            </a:r>
            <a:r>
              <a:rPr lang="pt-BR" altLang="ko-KR" sz="2000" dirty="0">
                <a:latin typeface="Courier New" panose="02070309020205020404" pitchFamily="49" charset="0"/>
                <a:ea typeface="굴림" charset="0"/>
                <a:cs typeface="Courier New" panose="02070309020205020404" pitchFamily="49" charset="0"/>
              </a:rPr>
              <a:t>, 0, 0);</a:t>
            </a:r>
            <a:r>
              <a:rPr lang="en-US" altLang="ko-KR" sz="2000" dirty="0">
                <a:latin typeface="Courier New" panose="02070309020205020404" pitchFamily="49" charset="0"/>
                <a:ea typeface="굴림" charset="0"/>
                <a:cs typeface="Courier New" panose="02070309020205020404" pitchFamily="49" charset="0"/>
              </a:rPr>
              <a:t> //Initially, no data item</a:t>
            </a:r>
            <a:endParaRPr lang="pt-BR" altLang="ko-KR" sz="2000" dirty="0">
              <a:latin typeface="Courier New" panose="02070309020205020404" pitchFamily="49" charset="0"/>
              <a:ea typeface="굴림" charset="0"/>
              <a:cs typeface="Courier New" panose="02070309020205020404" pitchFamily="49" charset="0"/>
            </a:endParaRPr>
          </a:p>
          <a:p>
            <a:pPr>
              <a:lnSpc>
                <a:spcPct val="80000"/>
              </a:lnSpc>
              <a:buNone/>
              <a:tabLst>
                <a:tab pos="801688" algn="l"/>
                <a:tab pos="1139825" algn="l"/>
                <a:tab pos="1541463" algn="l"/>
                <a:tab pos="4284663" algn="l"/>
              </a:tabLst>
            </a:pPr>
            <a:r>
              <a:rPr lang="pt-BR" altLang="ko-KR" sz="2000" dirty="0">
                <a:latin typeface="Courier New" panose="02070309020205020404" pitchFamily="49" charset="0"/>
                <a:ea typeface="굴림" charset="0"/>
                <a:cs typeface="Courier New" panose="02070309020205020404" pitchFamily="49" charset="0"/>
              </a:rPr>
              <a:t>  sem_init(&amp;</a:t>
            </a:r>
            <a:r>
              <a:rPr lang="en-US" altLang="ko-KR" sz="2000" dirty="0" err="1">
                <a:latin typeface="Courier New" panose="02070309020205020404" pitchFamily="49" charset="0"/>
                <a:ea typeface="굴림" charset="0"/>
                <a:cs typeface="Courier New" panose="02070309020205020404" pitchFamily="49" charset="0"/>
              </a:rPr>
              <a:t>emptySlots</a:t>
            </a:r>
            <a:r>
              <a:rPr lang="pt-BR" altLang="ko-KR" sz="2000" dirty="0">
                <a:latin typeface="Courier New" panose="02070309020205020404" pitchFamily="49" charset="0"/>
                <a:ea typeface="굴림" charset="0"/>
                <a:cs typeface="Courier New" panose="02070309020205020404" pitchFamily="49" charset="0"/>
              </a:rPr>
              <a:t>, 0, </a:t>
            </a:r>
            <a:r>
              <a:rPr lang="en-US" altLang="ko-KR" sz="2000" dirty="0" err="1">
                <a:latin typeface="Courier New" panose="02070309020205020404" pitchFamily="49" charset="0"/>
                <a:ea typeface="굴림" charset="0"/>
                <a:cs typeface="Courier New" panose="02070309020205020404" pitchFamily="49" charset="0"/>
              </a:rPr>
              <a:t>bufSize</a:t>
            </a:r>
            <a:r>
              <a:rPr lang="pt-BR" altLang="ko-KR" sz="2000" dirty="0">
                <a:latin typeface="Courier New" panose="02070309020205020404" pitchFamily="49" charset="0"/>
                <a:ea typeface="굴림" charset="0"/>
                <a:cs typeface="Courier New" panose="02070309020205020404" pitchFamily="49" charset="0"/>
              </a:rPr>
              <a:t>):</a:t>
            </a:r>
            <a:r>
              <a:rPr lang="en-US" altLang="ko-KR" sz="2000" dirty="0">
                <a:latin typeface="Courier New" panose="02070309020205020404" pitchFamily="49" charset="0"/>
                <a:ea typeface="굴림" charset="0"/>
                <a:cs typeface="Courier New" panose="02070309020205020404" pitchFamily="49" charset="0"/>
              </a:rPr>
              <a:t>//Initially, all slots empty</a:t>
            </a:r>
            <a:endParaRPr lang="pt-BR" altLang="ko-KR" sz="2000" dirty="0">
              <a:latin typeface="Courier New" panose="02070309020205020404" pitchFamily="49" charset="0"/>
              <a:ea typeface="굴림" charset="0"/>
              <a:cs typeface="Courier New" panose="02070309020205020404" pitchFamily="49" charset="0"/>
            </a:endParaRPr>
          </a:p>
          <a:p>
            <a:pPr>
              <a:lnSpc>
                <a:spcPct val="80000"/>
              </a:lnSpc>
              <a:buNone/>
              <a:tabLst>
                <a:tab pos="801688" algn="l"/>
                <a:tab pos="1139825" algn="l"/>
                <a:tab pos="1541463" algn="l"/>
                <a:tab pos="4284663" algn="l"/>
              </a:tabLst>
            </a:pPr>
            <a:r>
              <a:rPr lang="pt-BR" altLang="ko-KR" sz="2000" dirty="0">
                <a:latin typeface="Courier New" panose="02070309020205020404" pitchFamily="49" charset="0"/>
                <a:ea typeface="굴림" charset="0"/>
                <a:cs typeface="Courier New" panose="02070309020205020404" pitchFamily="49" charset="0"/>
              </a:rPr>
              <a:t>  sem_init(&amp;</a:t>
            </a:r>
            <a:r>
              <a:rPr lang="en-US" altLang="ko-KR" sz="2000" dirty="0">
                <a:latin typeface="Courier New" panose="02070309020205020404" pitchFamily="49" charset="0"/>
                <a:ea typeface="굴림" charset="0"/>
                <a:cs typeface="Courier New" panose="02070309020205020404" pitchFamily="49" charset="0"/>
              </a:rPr>
              <a:t>mutex</a:t>
            </a:r>
            <a:r>
              <a:rPr lang="pt-BR" altLang="ko-KR" sz="2000" dirty="0">
                <a:latin typeface="Courier New" panose="02070309020205020404" pitchFamily="49" charset="0"/>
                <a:ea typeface="굴림" charset="0"/>
                <a:cs typeface="Courier New" panose="02070309020205020404" pitchFamily="49" charset="0"/>
              </a:rPr>
              <a:t>, 0, </a:t>
            </a:r>
            <a:r>
              <a:rPr lang="en-US" altLang="ko-KR" sz="2000" dirty="0">
                <a:latin typeface="Courier New" panose="02070309020205020404" pitchFamily="49" charset="0"/>
                <a:ea typeface="굴림" charset="0"/>
                <a:cs typeface="Courier New" panose="02070309020205020404" pitchFamily="49" charset="0"/>
              </a:rPr>
              <a:t>1</a:t>
            </a:r>
            <a:r>
              <a:rPr lang="pt-BR" altLang="ko-KR" sz="2000" dirty="0">
                <a:latin typeface="Courier New" panose="02070309020205020404" pitchFamily="49" charset="0"/>
                <a:ea typeface="굴림" charset="0"/>
                <a:cs typeface="Courier New" panose="02070309020205020404" pitchFamily="49" charset="0"/>
              </a:rPr>
              <a:t>):</a:t>
            </a:r>
          </a:p>
          <a:p>
            <a:pPr>
              <a:lnSpc>
                <a:spcPct val="80000"/>
              </a:lnSpc>
              <a:buNone/>
              <a:tabLst>
                <a:tab pos="801688" algn="l"/>
                <a:tab pos="1139825" algn="l"/>
                <a:tab pos="1541463" algn="l"/>
                <a:tab pos="4284663" algn="l"/>
              </a:tabLst>
            </a:pPr>
            <a:r>
              <a:rPr lang="en-US" altLang="ko-KR" sz="2000" dirty="0">
                <a:latin typeface="Courier New" panose="02070309020205020404" pitchFamily="49" charset="0"/>
                <a:ea typeface="굴림" charset="0"/>
                <a:cs typeface="Courier New" panose="02070309020205020404" pitchFamily="49" charset="0"/>
              </a:rPr>
              <a:t>	Producer(item) {</a:t>
            </a:r>
            <a:br>
              <a:rPr lang="en-US" altLang="ko-KR" sz="2000" dirty="0">
                <a:latin typeface="Courier New" panose="02070309020205020404" pitchFamily="49" charset="0"/>
                <a:ea typeface="굴림" charset="0"/>
                <a:cs typeface="Courier New" panose="02070309020205020404" pitchFamily="49" charset="0"/>
              </a:rPr>
            </a:br>
            <a:r>
              <a:rPr lang="en-US" altLang="ko-KR" sz="2000" dirty="0">
                <a:latin typeface="Courier New" panose="02070309020205020404" pitchFamily="49" charset="0"/>
                <a:ea typeface="굴림" charset="0"/>
                <a:cs typeface="Courier New" panose="02070309020205020404" pitchFamily="49" charset="0"/>
              </a:rPr>
              <a:t>	</a:t>
            </a:r>
            <a:r>
              <a:rPr lang="en-US" altLang="ko-KR" sz="2000" dirty="0" err="1">
                <a:latin typeface="Courier New" panose="02070309020205020404" pitchFamily="49" charset="0"/>
                <a:ea typeface="굴림" charset="0"/>
                <a:cs typeface="Courier New" panose="02070309020205020404" pitchFamily="49" charset="0"/>
              </a:rPr>
              <a:t>emptySlots.wait_sem</a:t>
            </a:r>
            <a:r>
              <a:rPr lang="en-US" altLang="ko-KR" sz="2000" dirty="0">
                <a:latin typeface="Courier New" panose="02070309020205020404" pitchFamily="49" charset="0"/>
                <a:ea typeface="굴림" charset="0"/>
                <a:cs typeface="Courier New" panose="02070309020205020404" pitchFamily="49" charset="0"/>
              </a:rPr>
              <a:t>();//Wait until empty slots </a:t>
            </a:r>
            <a:r>
              <a:rPr lang="en-US" altLang="zh-CN" sz="2000" dirty="0">
                <a:latin typeface="Courier New" panose="02070309020205020404" pitchFamily="49" charset="0"/>
                <a:ea typeface="굴림" charset="0"/>
                <a:cs typeface="Courier New" panose="02070309020205020404" pitchFamily="49" charset="0"/>
              </a:rPr>
              <a:t>available</a:t>
            </a:r>
            <a:br>
              <a:rPr lang="en-US" altLang="ko-KR" sz="2000" dirty="0">
                <a:latin typeface="Courier New" panose="02070309020205020404" pitchFamily="49" charset="0"/>
                <a:ea typeface="굴림" charset="0"/>
                <a:cs typeface="Courier New" panose="02070309020205020404" pitchFamily="49" charset="0"/>
              </a:rPr>
            </a:br>
            <a:r>
              <a:rPr lang="en-US" altLang="ko-KR" sz="2000" dirty="0">
                <a:latin typeface="Courier New" panose="02070309020205020404" pitchFamily="49" charset="0"/>
                <a:ea typeface="굴림" charset="0"/>
                <a:cs typeface="Courier New" panose="02070309020205020404" pitchFamily="49" charset="0"/>
              </a:rPr>
              <a:t>	</a:t>
            </a:r>
            <a:r>
              <a:rPr lang="en-US" altLang="ko-KR" sz="2000" dirty="0" err="1">
                <a:latin typeface="Courier New" panose="02070309020205020404" pitchFamily="49" charset="0"/>
                <a:ea typeface="굴림" charset="0"/>
                <a:cs typeface="Courier New" panose="02070309020205020404" pitchFamily="49" charset="0"/>
              </a:rPr>
              <a:t>mutex.wait</a:t>
            </a:r>
            <a:r>
              <a:rPr lang="en-US" altLang="ko-KR" sz="2000" dirty="0">
                <a:latin typeface="Courier New" panose="02070309020205020404" pitchFamily="49" charset="0"/>
                <a:ea typeface="굴림" charset="0"/>
                <a:cs typeface="Courier New" panose="02070309020205020404" pitchFamily="49" charset="0"/>
              </a:rPr>
              <a:t>();	</a:t>
            </a:r>
            <a:br>
              <a:rPr lang="en-US" altLang="ko-KR" sz="2000" dirty="0">
                <a:latin typeface="Courier New" panose="02070309020205020404" pitchFamily="49" charset="0"/>
                <a:ea typeface="굴림" charset="0"/>
                <a:cs typeface="Courier New" panose="02070309020205020404" pitchFamily="49" charset="0"/>
              </a:rPr>
            </a:br>
            <a:r>
              <a:rPr lang="en-US" altLang="ko-KR" sz="2000" dirty="0">
                <a:latin typeface="Courier New" panose="02070309020205020404" pitchFamily="49" charset="0"/>
                <a:ea typeface="굴림" charset="0"/>
                <a:cs typeface="Courier New" panose="02070309020205020404" pitchFamily="49" charset="0"/>
              </a:rPr>
              <a:t>	</a:t>
            </a:r>
            <a:r>
              <a:rPr lang="en-US" altLang="ko-KR" sz="2000" dirty="0">
                <a:solidFill>
                  <a:schemeClr val="hlink"/>
                </a:solidFill>
                <a:latin typeface="Courier New" panose="02070309020205020404" pitchFamily="49" charset="0"/>
                <a:ea typeface="굴림" charset="0"/>
                <a:cs typeface="Courier New" panose="02070309020205020404" pitchFamily="49" charset="0"/>
              </a:rPr>
              <a:t>enqueue(item);</a:t>
            </a:r>
            <a:br>
              <a:rPr lang="en-US" altLang="ko-KR" sz="2000" dirty="0">
                <a:latin typeface="Courier New" panose="02070309020205020404" pitchFamily="49" charset="0"/>
                <a:ea typeface="굴림" charset="0"/>
                <a:cs typeface="Courier New" panose="02070309020205020404" pitchFamily="49" charset="0"/>
              </a:rPr>
            </a:br>
            <a:r>
              <a:rPr lang="en-US" altLang="ko-KR" sz="2000" dirty="0">
                <a:latin typeface="Courier New" panose="02070309020205020404" pitchFamily="49" charset="0"/>
                <a:ea typeface="굴림" charset="0"/>
                <a:cs typeface="Courier New" panose="02070309020205020404" pitchFamily="49" charset="0"/>
              </a:rPr>
              <a:t>	</a:t>
            </a:r>
            <a:r>
              <a:rPr lang="en-US" altLang="ko-KR" sz="2000" dirty="0" err="1">
                <a:latin typeface="Courier New" panose="02070309020205020404" pitchFamily="49" charset="0"/>
                <a:ea typeface="굴림" charset="0"/>
                <a:cs typeface="Courier New" panose="02070309020205020404" pitchFamily="49" charset="0"/>
              </a:rPr>
              <a:t>mutex.signal</a:t>
            </a:r>
            <a:r>
              <a:rPr lang="en-US" altLang="ko-KR" sz="2000" dirty="0">
                <a:latin typeface="Courier New" panose="02070309020205020404" pitchFamily="49" charset="0"/>
                <a:ea typeface="굴림" charset="0"/>
                <a:cs typeface="Courier New" panose="02070309020205020404" pitchFamily="49" charset="0"/>
              </a:rPr>
              <a:t>();</a:t>
            </a:r>
            <a:br>
              <a:rPr lang="en-US" altLang="ko-KR" sz="2000" dirty="0">
                <a:latin typeface="Courier New" panose="02070309020205020404" pitchFamily="49" charset="0"/>
                <a:ea typeface="굴림" charset="0"/>
                <a:cs typeface="Courier New" panose="02070309020205020404" pitchFamily="49" charset="0"/>
              </a:rPr>
            </a:br>
            <a:r>
              <a:rPr lang="en-US" altLang="ko-KR" sz="2000" dirty="0">
                <a:latin typeface="Courier New" panose="02070309020205020404" pitchFamily="49" charset="0"/>
                <a:ea typeface="굴림" charset="0"/>
                <a:cs typeface="Courier New" panose="02070309020205020404" pitchFamily="49" charset="0"/>
              </a:rPr>
              <a:t>	</a:t>
            </a:r>
            <a:r>
              <a:rPr lang="en-US" altLang="ko-KR" sz="2000" dirty="0" err="1">
                <a:latin typeface="Courier New" panose="02070309020205020404" pitchFamily="49" charset="0"/>
                <a:ea typeface="굴림" charset="0"/>
                <a:cs typeface="Courier New" panose="02070309020205020404" pitchFamily="49" charset="0"/>
              </a:rPr>
              <a:t>fullSlots.signal</a:t>
            </a:r>
            <a:r>
              <a:rPr lang="en-US" altLang="ko-KR" sz="2000" dirty="0">
                <a:latin typeface="Courier New" panose="02070309020205020404" pitchFamily="49" charset="0"/>
                <a:ea typeface="굴림" charset="0"/>
                <a:cs typeface="Courier New" panose="02070309020205020404" pitchFamily="49" charset="0"/>
              </a:rPr>
              <a:t>();   </a:t>
            </a:r>
            <a:br>
              <a:rPr lang="en-US" altLang="ko-KR" sz="2000" dirty="0">
                <a:latin typeface="Courier New" panose="02070309020205020404" pitchFamily="49" charset="0"/>
                <a:ea typeface="굴림" charset="0"/>
                <a:cs typeface="Courier New" panose="02070309020205020404" pitchFamily="49" charset="0"/>
              </a:rPr>
            </a:br>
            <a:r>
              <a:rPr lang="en-US" altLang="ko-KR" sz="2000" dirty="0">
                <a:latin typeface="Courier New" panose="02070309020205020404" pitchFamily="49" charset="0"/>
                <a:ea typeface="굴림" charset="0"/>
                <a:cs typeface="Courier New" panose="02070309020205020404" pitchFamily="49" charset="0"/>
              </a:rPr>
              <a:t>}</a:t>
            </a:r>
          </a:p>
          <a:p>
            <a:pPr>
              <a:lnSpc>
                <a:spcPct val="80000"/>
              </a:lnSpc>
              <a:buNone/>
              <a:tabLst>
                <a:tab pos="801688" algn="l"/>
                <a:tab pos="1139825" algn="l"/>
                <a:tab pos="1541463" algn="l"/>
                <a:tab pos="4284663" algn="l"/>
              </a:tabLst>
            </a:pPr>
            <a:r>
              <a:rPr lang="en-US" altLang="ko-KR" sz="2000" dirty="0">
                <a:latin typeface="Courier New" panose="02070309020205020404" pitchFamily="49" charset="0"/>
                <a:ea typeface="굴림" charset="0"/>
                <a:cs typeface="Courier New" panose="02070309020205020404" pitchFamily="49" charset="0"/>
              </a:rPr>
              <a:t>	Consumer() {</a:t>
            </a:r>
            <a:br>
              <a:rPr lang="en-US" altLang="ko-KR" sz="2000" dirty="0">
                <a:latin typeface="Courier New" panose="02070309020205020404" pitchFamily="49" charset="0"/>
                <a:ea typeface="굴림" charset="0"/>
                <a:cs typeface="Courier New" panose="02070309020205020404" pitchFamily="49" charset="0"/>
              </a:rPr>
            </a:br>
            <a:r>
              <a:rPr lang="en-US" altLang="ko-KR" sz="2000" dirty="0">
                <a:latin typeface="Courier New" panose="02070309020205020404" pitchFamily="49" charset="0"/>
                <a:ea typeface="굴림" charset="0"/>
                <a:cs typeface="Courier New" panose="02070309020205020404" pitchFamily="49" charset="0"/>
              </a:rPr>
              <a:t>	</a:t>
            </a:r>
            <a:r>
              <a:rPr lang="en-US" altLang="ko-KR" sz="2000" dirty="0" err="1">
                <a:latin typeface="Courier New" panose="02070309020205020404" pitchFamily="49" charset="0"/>
                <a:ea typeface="굴림" charset="0"/>
                <a:cs typeface="Courier New" panose="02070309020205020404" pitchFamily="49" charset="0"/>
              </a:rPr>
              <a:t>fullSlots.wait</a:t>
            </a:r>
            <a:r>
              <a:rPr lang="en-US" altLang="ko-KR" sz="2000" dirty="0">
                <a:latin typeface="Courier New" panose="02070309020205020404" pitchFamily="49" charset="0"/>
                <a:ea typeface="굴림" charset="0"/>
                <a:cs typeface="Courier New" panose="02070309020205020404" pitchFamily="49" charset="0"/>
              </a:rPr>
              <a:t>(  //Wait until full slots </a:t>
            </a:r>
            <a:r>
              <a:rPr lang="en-US" altLang="zh-CN" sz="2000" dirty="0">
                <a:latin typeface="Courier New" panose="02070309020205020404" pitchFamily="49" charset="0"/>
                <a:ea typeface="굴림" charset="0"/>
                <a:cs typeface="Courier New" panose="02070309020205020404" pitchFamily="49" charset="0"/>
              </a:rPr>
              <a:t>available</a:t>
            </a:r>
            <a:br>
              <a:rPr lang="en-US" altLang="ko-KR" sz="2000" dirty="0">
                <a:latin typeface="Courier New" panose="02070309020205020404" pitchFamily="49" charset="0"/>
                <a:ea typeface="굴림" charset="0"/>
                <a:cs typeface="Courier New" panose="02070309020205020404" pitchFamily="49" charset="0"/>
              </a:rPr>
            </a:br>
            <a:r>
              <a:rPr lang="en-US" altLang="ko-KR" sz="2000" dirty="0">
                <a:latin typeface="Courier New" panose="02070309020205020404" pitchFamily="49" charset="0"/>
                <a:ea typeface="굴림" charset="0"/>
                <a:cs typeface="Courier New" panose="02070309020205020404" pitchFamily="49" charset="0"/>
              </a:rPr>
              <a:t>	</a:t>
            </a:r>
            <a:r>
              <a:rPr lang="en-US" altLang="ko-KR" sz="2000" dirty="0" err="1">
                <a:latin typeface="Courier New" panose="02070309020205020404" pitchFamily="49" charset="0"/>
                <a:ea typeface="굴림" charset="0"/>
                <a:cs typeface="Courier New" panose="02070309020205020404" pitchFamily="49" charset="0"/>
              </a:rPr>
              <a:t>mutex.wait</a:t>
            </a:r>
            <a:r>
              <a:rPr lang="en-US" altLang="ko-KR" sz="2000" dirty="0">
                <a:latin typeface="Courier New" panose="02070309020205020404" pitchFamily="49" charset="0"/>
                <a:ea typeface="굴림" charset="0"/>
                <a:cs typeface="Courier New" panose="02070309020205020404" pitchFamily="49" charset="0"/>
              </a:rPr>
              <a:t>();	</a:t>
            </a:r>
            <a:br>
              <a:rPr lang="en-US" altLang="ko-KR" sz="2000" dirty="0">
                <a:latin typeface="Courier New" panose="02070309020205020404" pitchFamily="49" charset="0"/>
                <a:ea typeface="굴림" charset="0"/>
                <a:cs typeface="Courier New" panose="02070309020205020404" pitchFamily="49" charset="0"/>
              </a:rPr>
            </a:br>
            <a:r>
              <a:rPr lang="en-US" altLang="ko-KR" sz="2000" dirty="0">
                <a:latin typeface="Courier New" panose="02070309020205020404" pitchFamily="49" charset="0"/>
                <a:ea typeface="굴림" charset="0"/>
                <a:cs typeface="Courier New" panose="02070309020205020404" pitchFamily="49" charset="0"/>
              </a:rPr>
              <a:t>	</a:t>
            </a:r>
            <a:r>
              <a:rPr lang="en-US" altLang="ko-KR" sz="2000" dirty="0">
                <a:solidFill>
                  <a:schemeClr val="hlink"/>
                </a:solidFill>
                <a:latin typeface="Courier New" panose="02070309020205020404" pitchFamily="49" charset="0"/>
                <a:ea typeface="굴림" charset="0"/>
                <a:cs typeface="Courier New" panose="02070309020205020404" pitchFamily="49" charset="0"/>
              </a:rPr>
              <a:t>item = dequeue();</a:t>
            </a:r>
            <a:br>
              <a:rPr lang="en-US" altLang="ko-KR" sz="2000" dirty="0">
                <a:latin typeface="Courier New" panose="02070309020205020404" pitchFamily="49" charset="0"/>
                <a:ea typeface="굴림" charset="0"/>
                <a:cs typeface="Courier New" panose="02070309020205020404" pitchFamily="49" charset="0"/>
              </a:rPr>
            </a:br>
            <a:r>
              <a:rPr lang="en-US" altLang="ko-KR" sz="2000" dirty="0">
                <a:latin typeface="Courier New" panose="02070309020205020404" pitchFamily="49" charset="0"/>
                <a:ea typeface="굴림" charset="0"/>
                <a:cs typeface="Courier New" panose="02070309020205020404" pitchFamily="49" charset="0"/>
              </a:rPr>
              <a:t>	</a:t>
            </a:r>
            <a:r>
              <a:rPr lang="en-US" altLang="ko-KR" sz="2000" dirty="0" err="1">
                <a:latin typeface="Courier New" panose="02070309020205020404" pitchFamily="49" charset="0"/>
                <a:ea typeface="굴림" charset="0"/>
                <a:cs typeface="Courier New" panose="02070309020205020404" pitchFamily="49" charset="0"/>
              </a:rPr>
              <a:t>mutex.signal</a:t>
            </a:r>
            <a:r>
              <a:rPr lang="en-US" altLang="ko-KR" sz="2000" dirty="0">
                <a:latin typeface="Courier New" panose="02070309020205020404" pitchFamily="49" charset="0"/>
                <a:ea typeface="굴림" charset="0"/>
                <a:cs typeface="Courier New" panose="02070309020205020404" pitchFamily="49" charset="0"/>
              </a:rPr>
              <a:t>();</a:t>
            </a:r>
            <a:br>
              <a:rPr lang="en-US" altLang="ko-KR" sz="2000" dirty="0">
                <a:latin typeface="Courier New" panose="02070309020205020404" pitchFamily="49" charset="0"/>
                <a:ea typeface="굴림" charset="0"/>
                <a:cs typeface="Courier New" panose="02070309020205020404" pitchFamily="49" charset="0"/>
              </a:rPr>
            </a:br>
            <a:r>
              <a:rPr lang="en-US" altLang="ko-KR" sz="2000" dirty="0">
                <a:latin typeface="Courier New" panose="02070309020205020404" pitchFamily="49" charset="0"/>
                <a:ea typeface="굴림" charset="0"/>
                <a:cs typeface="Courier New" panose="02070309020205020404" pitchFamily="49" charset="0"/>
              </a:rPr>
              <a:t>	</a:t>
            </a:r>
            <a:r>
              <a:rPr lang="en-US" altLang="ko-KR" sz="2000" dirty="0" err="1">
                <a:latin typeface="Courier New" panose="02070309020205020404" pitchFamily="49" charset="0"/>
                <a:ea typeface="굴림" charset="0"/>
                <a:cs typeface="Courier New" panose="02070309020205020404" pitchFamily="49" charset="0"/>
              </a:rPr>
              <a:t>emptySlots.signal</a:t>
            </a:r>
            <a:r>
              <a:rPr lang="en-US" altLang="ko-KR" sz="2000" dirty="0">
                <a:latin typeface="Courier New" panose="02070309020205020404" pitchFamily="49" charset="0"/>
                <a:ea typeface="굴림" charset="0"/>
                <a:cs typeface="Courier New" panose="02070309020205020404" pitchFamily="49" charset="0"/>
              </a:rPr>
              <a:t>();</a:t>
            </a:r>
            <a:br>
              <a:rPr lang="en-US" altLang="ko-KR" sz="2000" dirty="0">
                <a:latin typeface="Courier New" panose="02070309020205020404" pitchFamily="49" charset="0"/>
                <a:ea typeface="굴림" charset="0"/>
                <a:cs typeface="Courier New" panose="02070309020205020404" pitchFamily="49" charset="0"/>
              </a:rPr>
            </a:br>
            <a:r>
              <a:rPr lang="en-US" altLang="ko-KR" sz="2000" dirty="0">
                <a:latin typeface="Courier New" panose="02070309020205020404" pitchFamily="49" charset="0"/>
                <a:ea typeface="굴림" charset="0"/>
                <a:cs typeface="Courier New" panose="02070309020205020404" pitchFamily="49" charset="0"/>
              </a:rPr>
              <a:t>	return item;</a:t>
            </a:r>
            <a:br>
              <a:rPr lang="en-US" altLang="ko-KR" sz="2000" dirty="0">
                <a:latin typeface="Courier New" panose="02070309020205020404" pitchFamily="49" charset="0"/>
                <a:ea typeface="굴림" charset="0"/>
                <a:cs typeface="Courier New" panose="02070309020205020404" pitchFamily="49" charset="0"/>
              </a:rPr>
            </a:br>
            <a:r>
              <a:rPr lang="en-US" altLang="ko-KR" sz="2000" dirty="0">
                <a:latin typeface="Courier New" panose="02070309020205020404" pitchFamily="49" charset="0"/>
                <a:ea typeface="굴림" charset="0"/>
                <a:cs typeface="Courier New" panose="02070309020205020404" pitchFamily="49" charset="0"/>
              </a:rPr>
              <a:t>}</a:t>
            </a:r>
            <a:br>
              <a:rPr lang="en-US" altLang="ko-KR" sz="2000" dirty="0">
                <a:latin typeface="Courier New" panose="02070309020205020404" pitchFamily="49" charset="0"/>
                <a:ea typeface="굴림" charset="0"/>
                <a:cs typeface="Courier New" panose="02070309020205020404" pitchFamily="49" charset="0"/>
              </a:rPr>
            </a:br>
            <a:endParaRPr lang="en-US" altLang="ko-KR" sz="2000" dirty="0">
              <a:latin typeface="Courier New" panose="02070309020205020404" pitchFamily="49" charset="0"/>
              <a:ea typeface="굴림" charset="0"/>
              <a:cs typeface="Courier New" panose="02070309020205020404" pitchFamily="49" charset="0"/>
            </a:endParaRPr>
          </a:p>
        </p:txBody>
      </p:sp>
      <p:sp>
        <p:nvSpPr>
          <p:cNvPr id="9" name="TextBox 8"/>
          <p:cNvSpPr txBox="1"/>
          <p:nvPr/>
        </p:nvSpPr>
        <p:spPr>
          <a:xfrm>
            <a:off x="5700732" y="3798094"/>
            <a:ext cx="4319567" cy="430887"/>
          </a:xfrm>
          <a:prstGeom prst="rect">
            <a:avLst/>
          </a:prstGeom>
          <a:solidFill>
            <a:schemeClr val="accent2">
              <a:lumMod val="20000"/>
              <a:lumOff val="80000"/>
            </a:schemeClr>
          </a:solidFill>
        </p:spPr>
        <p:txBody>
          <a:bodyPr wrap="square" rtlCol="0">
            <a:spAutoFit/>
          </a:bodyPr>
          <a:lstStyle/>
          <a:p>
            <a:r>
              <a:rPr lang="en-US" sz="2200" dirty="0" err="1">
                <a:latin typeface="Gill Sans Light"/>
              </a:rPr>
              <a:t>fullSlots</a:t>
            </a:r>
            <a:r>
              <a:rPr lang="en-US" sz="2200" b="0" dirty="0">
                <a:latin typeface="Gill Sans Light"/>
              </a:rPr>
              <a:t> signals 1 more data item</a:t>
            </a:r>
          </a:p>
        </p:txBody>
      </p:sp>
      <p:sp>
        <p:nvSpPr>
          <p:cNvPr id="16" name="TextBox 15"/>
          <p:cNvSpPr txBox="1"/>
          <p:nvPr/>
        </p:nvSpPr>
        <p:spPr>
          <a:xfrm>
            <a:off x="41101" y="4483958"/>
            <a:ext cx="1891151" cy="1107996"/>
          </a:xfrm>
          <a:prstGeom prst="rect">
            <a:avLst/>
          </a:prstGeom>
          <a:solidFill>
            <a:schemeClr val="accent2">
              <a:lumMod val="20000"/>
              <a:lumOff val="80000"/>
            </a:schemeClr>
          </a:solidFill>
        </p:spPr>
        <p:txBody>
          <a:bodyPr wrap="square" rtlCol="0">
            <a:spAutoFit/>
          </a:bodyPr>
          <a:lstStyle/>
          <a:p>
            <a:r>
              <a:rPr lang="en-US" sz="2200" dirty="0" err="1">
                <a:latin typeface="Gill Sans Light"/>
              </a:rPr>
              <a:t>emptySlots</a:t>
            </a:r>
            <a:r>
              <a:rPr lang="en-US" sz="2200" dirty="0">
                <a:latin typeface="Gill Sans Light"/>
              </a:rPr>
              <a:t> </a:t>
            </a:r>
          </a:p>
          <a:p>
            <a:r>
              <a:rPr lang="en-US" sz="2200" b="0" dirty="0">
                <a:latin typeface="Gill Sans Light"/>
              </a:rPr>
              <a:t>signals 1 more empty slot</a:t>
            </a:r>
          </a:p>
        </p:txBody>
      </p:sp>
      <p:sp>
        <p:nvSpPr>
          <p:cNvPr id="5" name="Curved Right Arrow 4"/>
          <p:cNvSpPr>
            <a:spLocks noChangeArrowheads="1"/>
          </p:cNvSpPr>
          <p:nvPr/>
        </p:nvSpPr>
        <p:spPr bwMode="auto">
          <a:xfrm flipV="1">
            <a:off x="1628371" y="2481390"/>
            <a:ext cx="723900" cy="2981198"/>
          </a:xfrm>
          <a:prstGeom prst="curvedRightArrow">
            <a:avLst>
              <a:gd name="adj1" fmla="val 25014"/>
              <a:gd name="adj2" fmla="val 50006"/>
              <a:gd name="adj3" fmla="val 25000"/>
            </a:avLst>
          </a:prstGeom>
          <a:solidFill>
            <a:srgbClr val="FFFFAA"/>
          </a:solidFill>
          <a:ln w="25400">
            <a:solidFill>
              <a:schemeClr val="tx1"/>
            </a:solidFill>
            <a:round/>
            <a:headEnd type="triangle" w="med" len="med"/>
            <a:tailEnd/>
          </a:ln>
        </p:spPr>
        <p:txBody>
          <a:bodyPr anchor="ctr"/>
          <a:lstStyle/>
          <a:p>
            <a:pPr algn="ctr"/>
            <a:endParaRPr lang="en-US" b="0">
              <a:latin typeface="Helvetica" charset="0"/>
              <a:cs typeface="Helvetica" charset="0"/>
            </a:endParaRPr>
          </a:p>
        </p:txBody>
      </p:sp>
      <p:sp>
        <p:nvSpPr>
          <p:cNvPr id="3" name="Rectangle 2"/>
          <p:cNvSpPr/>
          <p:nvPr/>
        </p:nvSpPr>
        <p:spPr bwMode="auto">
          <a:xfrm>
            <a:off x="2335648" y="2740941"/>
            <a:ext cx="7570351" cy="744592"/>
          </a:xfrm>
          <a:prstGeom prst="rect">
            <a:avLst/>
          </a:prstGeom>
          <a:solidFill>
            <a:srgbClr val="FFFFAA">
              <a:alpha val="40000"/>
            </a:srgbClr>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dirty="0">
              <a:ln>
                <a:noFill/>
              </a:ln>
              <a:solidFill>
                <a:schemeClr val="tx1"/>
              </a:solidFill>
              <a:effectLst/>
              <a:latin typeface="Gill Sans Light"/>
            </a:endParaRPr>
          </a:p>
        </p:txBody>
      </p:sp>
      <p:sp>
        <p:nvSpPr>
          <p:cNvPr id="34817" name="Rectangle 2"/>
          <p:cNvSpPr>
            <a:spLocks noGrp="1" noChangeArrowheads="1"/>
          </p:cNvSpPr>
          <p:nvPr>
            <p:ph type="title"/>
          </p:nvPr>
        </p:nvSpPr>
        <p:spPr/>
        <p:txBody>
          <a:bodyPr/>
          <a:lstStyle/>
          <a:p>
            <a:r>
              <a:rPr lang="en-US" altLang="ko-KR" dirty="0">
                <a:latin typeface="Helvetica" charset="0"/>
                <a:ea typeface="굴림" charset="0"/>
                <a:cs typeface="굴림" charset="0"/>
              </a:rPr>
              <a:t>Solution to P/C Problem</a:t>
            </a:r>
          </a:p>
        </p:txBody>
      </p:sp>
      <p:sp>
        <p:nvSpPr>
          <p:cNvPr id="2" name="Curved Right Arrow 1"/>
          <p:cNvSpPr>
            <a:spLocks noChangeArrowheads="1"/>
          </p:cNvSpPr>
          <p:nvPr/>
        </p:nvSpPr>
        <p:spPr bwMode="auto">
          <a:xfrm flipH="1">
            <a:off x="5275386" y="3403600"/>
            <a:ext cx="381000" cy="1143000"/>
          </a:xfrm>
          <a:prstGeom prst="curvedRightArrow">
            <a:avLst>
              <a:gd name="adj1" fmla="val 25000"/>
              <a:gd name="adj2" fmla="val 50000"/>
              <a:gd name="adj3" fmla="val 25000"/>
            </a:avLst>
          </a:prstGeom>
          <a:solidFill>
            <a:srgbClr val="FFFFAA"/>
          </a:solidFill>
          <a:ln w="25400">
            <a:solidFill>
              <a:schemeClr val="tx1"/>
            </a:solidFill>
            <a:round/>
            <a:headEnd type="triangle" w="med" len="med"/>
            <a:tailEnd/>
          </a:ln>
        </p:spPr>
        <p:txBody>
          <a:bodyPr anchor="ctr"/>
          <a:lstStyle/>
          <a:p>
            <a:pPr algn="ctr"/>
            <a:endParaRPr lang="en-US" b="0">
              <a:latin typeface="Helvetica" charset="0"/>
              <a:cs typeface="Helvetica" charset="0"/>
            </a:endParaRPr>
          </a:p>
        </p:txBody>
      </p:sp>
      <p:sp>
        <p:nvSpPr>
          <p:cNvPr id="7" name="Rectangle 6"/>
          <p:cNvSpPr/>
          <p:nvPr/>
        </p:nvSpPr>
        <p:spPr bwMode="auto">
          <a:xfrm>
            <a:off x="2335649" y="4551115"/>
            <a:ext cx="7570350" cy="708571"/>
          </a:xfrm>
          <a:prstGeom prst="rect">
            <a:avLst/>
          </a:prstGeom>
          <a:solidFill>
            <a:srgbClr val="FFFFAA">
              <a:alpha val="40000"/>
            </a:srgbClr>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dirty="0">
              <a:ln>
                <a:noFill/>
              </a:ln>
              <a:solidFill>
                <a:schemeClr val="tx1"/>
              </a:solidFill>
              <a:effectLst/>
              <a:latin typeface="Gill Sans Light"/>
            </a:endParaRPr>
          </a:p>
        </p:txBody>
      </p:sp>
      <p:sp>
        <p:nvSpPr>
          <p:cNvPr id="4" name="TextBox 3"/>
          <p:cNvSpPr txBox="1"/>
          <p:nvPr/>
        </p:nvSpPr>
        <p:spPr>
          <a:xfrm>
            <a:off x="10064647" y="3255848"/>
            <a:ext cx="1897602" cy="1446550"/>
          </a:xfrm>
          <a:prstGeom prst="rect">
            <a:avLst/>
          </a:prstGeom>
          <a:solidFill>
            <a:schemeClr val="accent2">
              <a:lumMod val="20000"/>
              <a:lumOff val="80000"/>
            </a:schemeClr>
          </a:solidFill>
        </p:spPr>
        <p:txBody>
          <a:bodyPr wrap="square" rtlCol="0">
            <a:spAutoFit/>
          </a:bodyPr>
          <a:lstStyle/>
          <a:p>
            <a:r>
              <a:rPr lang="en-US" sz="2200" dirty="0">
                <a:latin typeface="Gill Sans Light"/>
              </a:rPr>
              <a:t>mutex</a:t>
            </a:r>
            <a:r>
              <a:rPr lang="en-US" sz="2200" b="0" dirty="0">
                <a:latin typeface="Gill Sans Light"/>
              </a:rPr>
              <a:t> protects integrity of the queue within critical sections</a:t>
            </a:r>
          </a:p>
        </p:txBody>
      </p:sp>
      <p:sp>
        <p:nvSpPr>
          <p:cNvPr id="10" name="Bent Arrow 9"/>
          <p:cNvSpPr/>
          <p:nvPr/>
        </p:nvSpPr>
        <p:spPr bwMode="auto">
          <a:xfrm rot="10800000">
            <a:off x="9988417" y="4651644"/>
            <a:ext cx="1143031" cy="425244"/>
          </a:xfrm>
          <a:prstGeom prst="bentArrow">
            <a:avLst>
              <a:gd name="adj1" fmla="val 34326"/>
              <a:gd name="adj2" fmla="val 25000"/>
              <a:gd name="adj3" fmla="val 25000"/>
              <a:gd name="adj4" fmla="val 43750"/>
            </a:avLst>
          </a:prstGeom>
          <a:solidFill>
            <a:srgbClr val="FF0000"/>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dirty="0">
              <a:ln>
                <a:noFill/>
              </a:ln>
              <a:solidFill>
                <a:schemeClr val="tx1"/>
              </a:solidFill>
              <a:effectLst/>
              <a:latin typeface="Gill Sans Light"/>
            </a:endParaRPr>
          </a:p>
        </p:txBody>
      </p:sp>
      <p:sp>
        <p:nvSpPr>
          <p:cNvPr id="12" name="Bent Arrow 11"/>
          <p:cNvSpPr/>
          <p:nvPr/>
        </p:nvSpPr>
        <p:spPr bwMode="auto">
          <a:xfrm rot="10800000" flipV="1">
            <a:off x="9988417" y="2867089"/>
            <a:ext cx="1143031" cy="425244"/>
          </a:xfrm>
          <a:prstGeom prst="bentArrow">
            <a:avLst>
              <a:gd name="adj1" fmla="val 34326"/>
              <a:gd name="adj2" fmla="val 25000"/>
              <a:gd name="adj3" fmla="val 25000"/>
              <a:gd name="adj4" fmla="val 43750"/>
            </a:avLst>
          </a:prstGeom>
          <a:solidFill>
            <a:srgbClr val="FF0000"/>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dirty="0">
              <a:ln>
                <a:noFill/>
              </a:ln>
              <a:solidFill>
                <a:schemeClr val="tx1"/>
              </a:solidFill>
              <a:effectLst/>
              <a:latin typeface="Gill Sans Light"/>
            </a:endParaRPr>
          </a:p>
        </p:txBody>
      </p:sp>
      <p:sp>
        <p:nvSpPr>
          <p:cNvPr id="6" name="TextBox 5">
            <a:extLst>
              <a:ext uri="{FF2B5EF4-FFF2-40B4-BE49-F238E27FC236}">
                <a16:creationId xmlns:a16="http://schemas.microsoft.com/office/drawing/2014/main" id="{10EF8E81-BE6A-EB72-52A8-EC5CF185565E}"/>
              </a:ext>
            </a:extLst>
          </p:cNvPr>
          <p:cNvSpPr txBox="1"/>
          <p:nvPr/>
        </p:nvSpPr>
        <p:spPr>
          <a:xfrm>
            <a:off x="2214423" y="5791204"/>
            <a:ext cx="9040548" cy="1015663"/>
          </a:xfrm>
          <a:prstGeom prst="rect">
            <a:avLst/>
          </a:prstGeom>
          <a:solidFill>
            <a:schemeClr val="accent2">
              <a:lumMod val="20000"/>
              <a:lumOff val="80000"/>
            </a:schemeClr>
          </a:solidFill>
        </p:spPr>
        <p:txBody>
          <a:bodyPr wrap="square" rtlCol="0">
            <a:spAutoFit/>
          </a:bodyPr>
          <a:lstStyle/>
          <a:p>
            <a:r>
              <a:rPr lang="en-US" sz="2000" b="0" dirty="0" err="1">
                <a:latin typeface="Gill Sans Light"/>
              </a:rPr>
              <a:t>emptySlots</a:t>
            </a:r>
            <a:r>
              <a:rPr lang="en-US" sz="2000" b="0" dirty="0">
                <a:latin typeface="Gill Sans Light"/>
              </a:rPr>
              <a:t>==0: Producer waits; </a:t>
            </a:r>
            <a:r>
              <a:rPr lang="en-US" sz="2000" b="0" dirty="0" err="1">
                <a:latin typeface="Gill Sans Light"/>
              </a:rPr>
              <a:t>fullSlots</a:t>
            </a:r>
            <a:r>
              <a:rPr lang="en-US" sz="2000" b="0" dirty="0">
                <a:latin typeface="Gill Sans Light"/>
              </a:rPr>
              <a:t> ==0: Consumer waits; </a:t>
            </a:r>
          </a:p>
          <a:p>
            <a:r>
              <a:rPr lang="en-US" sz="2000" b="0" dirty="0" err="1">
                <a:latin typeface="Gill Sans Light"/>
              </a:rPr>
              <a:t>fullSlots</a:t>
            </a:r>
            <a:r>
              <a:rPr lang="en-US" sz="2000" b="0" dirty="0">
                <a:latin typeface="Gill Sans Light"/>
              </a:rPr>
              <a:t>&gt;0 &amp;&amp; </a:t>
            </a:r>
            <a:r>
              <a:rPr lang="en-US" sz="2000" b="0" dirty="0" err="1">
                <a:latin typeface="Gill Sans Light"/>
              </a:rPr>
              <a:t>emptySlots</a:t>
            </a:r>
            <a:r>
              <a:rPr lang="en-US" sz="2000" b="0" dirty="0">
                <a:latin typeface="Gill Sans Light"/>
              </a:rPr>
              <a:t>&gt;0: Producer and Consumer can enqueue/dequeue items concurrently (within critical section protected by mutex)</a:t>
            </a:r>
          </a:p>
        </p:txBody>
      </p:sp>
      <p:pic>
        <p:nvPicPr>
          <p:cNvPr id="15" name="Picture 11"/>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0871200" y="33893"/>
            <a:ext cx="1270691" cy="1330791"/>
          </a:xfrm>
          <a:prstGeom prst="rect">
            <a:avLst/>
          </a:prstGeom>
          <a:noFill/>
          <a:ln>
            <a:noFill/>
          </a:ln>
          <a:effectLst/>
          <a:extLst>
            <a:ext uri="{909E8E84-426E-40dd-AFC4-6F175D3DCCD1}">
              <a14:hiddenFill xmlns:a14="http://schemas.microsoft.com/office/drawing/2010/main" xmlns="">
                <a:solidFill>
                  <a:srgbClr val="FF66CC"/>
                </a:solidFill>
              </a14:hiddenFill>
            </a:ex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3" name="Plassholder for lysbildenummer 5">
            <a:extLst>
              <a:ext uri="{FF2B5EF4-FFF2-40B4-BE49-F238E27FC236}">
                <a16:creationId xmlns:a16="http://schemas.microsoft.com/office/drawing/2014/main" id="{74F05146-42C7-FBED-0641-7C5FD80089E3}"/>
              </a:ext>
            </a:extLst>
          </p:cNvPr>
          <p:cNvSpPr txBox="1">
            <a:spLocks/>
          </p:cNvSpPr>
          <p:nvPr/>
        </p:nvSpPr>
        <p:spPr>
          <a:xfrm>
            <a:off x="11734800" y="6492875"/>
            <a:ext cx="456108" cy="365125"/>
          </a:xfrm>
          <a:prstGeom prst="rect">
            <a:avLst/>
          </a:prstGeom>
        </p:spPr>
        <p:txBody>
          <a:bodyPr/>
          <a:lstStyle>
            <a:defPPr>
              <a:defRPr lang="nb-NO"/>
            </a:defPPr>
            <a:lvl1pPr marL="0" algn="l" defTabSz="457200" rtl="0" eaLnBrk="1" latinLnBrk="0" hangingPunct="1">
              <a:defRPr sz="10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91853A39-49B3-554A-AE82-85611CEBD8E3}" type="slidenum">
              <a:rPr lang="nb-NO" sz="1400" b="0" i="0" smtClean="0">
                <a:solidFill>
                  <a:schemeClr val="tx1"/>
                </a:solidFill>
                <a:latin typeface="Arial"/>
                <a:cs typeface="Arial"/>
              </a:rPr>
              <a:pPr algn="ctr"/>
              <a:t>2</a:t>
            </a:fld>
            <a:endParaRPr lang="nb-NO" sz="1400" b="0" i="0" dirty="0">
              <a:solidFill>
                <a:schemeClr val="tx1"/>
              </a:solidFill>
              <a:latin typeface="Arial"/>
              <a:cs typeface="Arial"/>
            </a:endParaRPr>
          </a:p>
        </p:txBody>
      </p:sp>
    </p:spTree>
    <p:extLst>
      <p:ext uri="{BB962C8B-B14F-4D97-AF65-F5344CB8AC3E}">
        <p14:creationId xmlns:p14="http://schemas.microsoft.com/office/powerpoint/2010/main" val="133553900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867">
                                            <p:txEl>
                                              <p:pRg st="5" end="5"/>
                                            </p:txEl>
                                          </p:spTgt>
                                        </p:tgtEl>
                                        <p:attrNameLst>
                                          <p:attrName>style.visibility</p:attrName>
                                        </p:attrNameLst>
                                      </p:cBhvr>
                                      <p:to>
                                        <p:strVal val="visible"/>
                                      </p:to>
                                    </p:set>
                                  </p:childTnLst>
                                </p:cTn>
                              </p:par>
                            </p:childTnLst>
                          </p:cTn>
                        </p:par>
                        <p:par>
                          <p:cTn id="7" fill="hold">
                            <p:stCondLst>
                              <p:cond delay="0"/>
                            </p:stCondLst>
                            <p:childTnLst>
                              <p:par>
                                <p:cTn id="8" presetID="22" presetClass="entr" presetSubtype="2" fill="hold" grpId="0" nodeType="after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right)">
                                      <p:cBhvr>
                                        <p:cTn id="10" dur="500"/>
                                        <p:tgtEl>
                                          <p:spTgt spid="3"/>
                                        </p:tgtEl>
                                      </p:cBhvr>
                                    </p:animEffect>
                                  </p:childTnLst>
                                </p:cTn>
                              </p:par>
                              <p:par>
                                <p:cTn id="11" presetID="22" presetClass="entr" presetSubtype="2"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right)">
                                      <p:cBhvr>
                                        <p:cTn id="13" dur="5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1" fill="hold" grpId="0" nodeType="click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wipe(up)">
                                      <p:cBhvr>
                                        <p:cTn id="18" dur="500"/>
                                        <p:tgtEl>
                                          <p:spTgt spid="2"/>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wipe(left)">
                                      <p:cBhvr>
                                        <p:cTn id="21" dur="500"/>
                                        <p:tgtEl>
                                          <p:spTgt spid="9"/>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grpId="0" nodeType="click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wipe(down)">
                                      <p:cBhvr>
                                        <p:cTn id="26" dur="500"/>
                                        <p:tgtEl>
                                          <p:spTgt spid="5"/>
                                        </p:tgtEl>
                                      </p:cBhvr>
                                    </p:animEffect>
                                  </p:childTnLst>
                                </p:cTn>
                              </p:par>
                              <p:par>
                                <p:cTn id="27" presetID="22" presetClass="entr" presetSubtype="8"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wipe(left)">
                                      <p:cBhvr>
                                        <p:cTn id="29" dur="500"/>
                                        <p:tgtEl>
                                          <p:spTgt spid="16"/>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grpId="0" nodeType="clickEffect">
                                  <p:stCondLst>
                                    <p:cond delay="0"/>
                                  </p:stCondLst>
                                  <p:childTnLst>
                                    <p:set>
                                      <p:cBhvr>
                                        <p:cTn id="33" dur="1" fill="hold">
                                          <p:stCondLst>
                                            <p:cond delay="0"/>
                                          </p:stCondLst>
                                        </p:cTn>
                                        <p:tgtEl>
                                          <p:spTgt spid="4"/>
                                        </p:tgtEl>
                                        <p:attrNameLst>
                                          <p:attrName>style.visibility</p:attrName>
                                        </p:attrNameLst>
                                      </p:cBhvr>
                                      <p:to>
                                        <p:strVal val="visible"/>
                                      </p:to>
                                    </p:set>
                                    <p:animEffect transition="in" filter="wipe(down)">
                                      <p:cBhvr>
                                        <p:cTn id="34" dur="500"/>
                                        <p:tgtEl>
                                          <p:spTgt spid="4"/>
                                        </p:tgtEl>
                                      </p:cBhvr>
                                    </p:animEffect>
                                  </p:childTnLst>
                                </p:cTn>
                              </p:par>
                              <p:par>
                                <p:cTn id="35" presetID="22" presetClass="entr" presetSubtype="4" fill="hold" grpId="0" nodeType="with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wipe(down)">
                                      <p:cBhvr>
                                        <p:cTn id="37" dur="500"/>
                                        <p:tgtEl>
                                          <p:spTgt spid="10"/>
                                        </p:tgtEl>
                                      </p:cBhvr>
                                    </p:animEffect>
                                  </p:childTnLst>
                                </p:cTn>
                              </p:par>
                              <p:par>
                                <p:cTn id="38" presetID="22" presetClass="entr" presetSubtype="4" fill="hold" grpId="0" nodeType="withEffect">
                                  <p:stCondLst>
                                    <p:cond delay="0"/>
                                  </p:stCondLst>
                                  <p:childTnLst>
                                    <p:set>
                                      <p:cBhvr>
                                        <p:cTn id="39" dur="1" fill="hold">
                                          <p:stCondLst>
                                            <p:cond delay="0"/>
                                          </p:stCondLst>
                                        </p:cTn>
                                        <p:tgtEl>
                                          <p:spTgt spid="12"/>
                                        </p:tgtEl>
                                        <p:attrNameLst>
                                          <p:attrName>style.visibility</p:attrName>
                                        </p:attrNameLst>
                                      </p:cBhvr>
                                      <p:to>
                                        <p:strVal val="visible"/>
                                      </p:to>
                                    </p:set>
                                    <p:animEffect transition="in" filter="wipe(down)">
                                      <p:cBhvr>
                                        <p:cTn id="40" dur="500"/>
                                        <p:tgtEl>
                                          <p:spTgt spid="12"/>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grpId="0" nodeType="clickEffect">
                                  <p:stCondLst>
                                    <p:cond delay="0"/>
                                  </p:stCondLst>
                                  <p:childTnLst>
                                    <p:set>
                                      <p:cBhvr>
                                        <p:cTn id="44" dur="1" fill="hold">
                                          <p:stCondLst>
                                            <p:cond delay="0"/>
                                          </p:stCondLst>
                                        </p:cTn>
                                        <p:tgtEl>
                                          <p:spTgt spid="6"/>
                                        </p:tgtEl>
                                        <p:attrNameLst>
                                          <p:attrName>style.visibility</p:attrName>
                                        </p:attrNameLst>
                                      </p:cBhvr>
                                      <p:to>
                                        <p:strVal val="visible"/>
                                      </p:to>
                                    </p:set>
                                    <p:animEffect transition="in" filter="wipe(down)">
                                      <p:cBhvr>
                                        <p:cTn id="4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7" grpId="0" uiExpand="1" build="p"/>
      <p:bldP spid="9" grpId="0" animBg="1"/>
      <p:bldP spid="16" grpId="0" animBg="1"/>
      <p:bldP spid="5" grpId="0" animBg="1"/>
      <p:bldP spid="3" grpId="0" animBg="1"/>
      <p:bldP spid="2" grpId="0" animBg="1"/>
      <p:bldP spid="7" grpId="0" animBg="1"/>
      <p:bldP spid="4" grpId="0" animBg="1"/>
      <p:bldP spid="10" grpId="0" animBg="1"/>
      <p:bldP spid="12" grpId="0" animBg="1"/>
      <p:bldP spid="6"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内容占位符 12">
            <a:extLst>
              <a:ext uri="{FF2B5EF4-FFF2-40B4-BE49-F238E27FC236}">
                <a16:creationId xmlns:a16="http://schemas.microsoft.com/office/drawing/2014/main" id="{529889AB-1543-D4D6-E3C5-4C1A02016FF1}"/>
              </a:ext>
            </a:extLst>
          </p:cNvPr>
          <p:cNvPicPr>
            <a:picLocks noGrp="1" noChangeAspect="1"/>
          </p:cNvPicPr>
          <p:nvPr>
            <p:ph idx="1"/>
          </p:nvPr>
        </p:nvPicPr>
        <p:blipFill>
          <a:blip r:embed="rId2"/>
          <a:stretch>
            <a:fillRect/>
          </a:stretch>
        </p:blipFill>
        <p:spPr>
          <a:xfrm>
            <a:off x="6241597" y="2277128"/>
            <a:ext cx="4099285" cy="2465976"/>
          </a:xfrm>
          <a:prstGeom prst="rect">
            <a:avLst/>
          </a:prstGeom>
        </p:spPr>
      </p:pic>
      <p:sp>
        <p:nvSpPr>
          <p:cNvPr id="2" name="标题 1">
            <a:extLst>
              <a:ext uri="{FF2B5EF4-FFF2-40B4-BE49-F238E27FC236}">
                <a16:creationId xmlns:a16="http://schemas.microsoft.com/office/drawing/2014/main" id="{19265499-24F7-AE2F-C8FF-A3683D350ED0}"/>
              </a:ext>
            </a:extLst>
          </p:cNvPr>
          <p:cNvSpPr>
            <a:spLocks noGrp="1"/>
          </p:cNvSpPr>
          <p:nvPr>
            <p:ph type="title"/>
          </p:nvPr>
        </p:nvSpPr>
        <p:spPr/>
        <p:txBody>
          <a:bodyPr/>
          <a:lstStyle/>
          <a:p>
            <a:r>
              <a:rPr lang="en-US" altLang="zh-CN" dirty="0"/>
              <a:t>Semaphore</a:t>
            </a:r>
            <a:r>
              <a:rPr lang="zh-CN" altLang="en-US" dirty="0"/>
              <a:t> </a:t>
            </a:r>
            <a:r>
              <a:rPr lang="en-US" altLang="zh-CN" dirty="0"/>
              <a:t>for</a:t>
            </a:r>
            <a:r>
              <a:rPr lang="zh-CN" altLang="en-US" dirty="0"/>
              <a:t> </a:t>
            </a:r>
            <a:r>
              <a:rPr lang="en-US" altLang="zh-CN" dirty="0"/>
              <a:t>P/C</a:t>
            </a:r>
            <a:r>
              <a:rPr lang="zh-CN" altLang="en-US" dirty="0"/>
              <a:t> </a:t>
            </a:r>
            <a:r>
              <a:rPr lang="en-US" altLang="zh-CN" dirty="0"/>
              <a:t>–</a:t>
            </a:r>
            <a:r>
              <a:rPr lang="zh-CN" altLang="en-US" dirty="0"/>
              <a:t> </a:t>
            </a:r>
            <a:r>
              <a:rPr lang="en-US" altLang="zh-CN" dirty="0"/>
              <a:t>Mutex</a:t>
            </a:r>
            <a:endParaRPr lang="en-US" dirty="0"/>
          </a:p>
        </p:txBody>
      </p:sp>
      <p:sp>
        <p:nvSpPr>
          <p:cNvPr id="7" name="矩形 6">
            <a:extLst>
              <a:ext uri="{FF2B5EF4-FFF2-40B4-BE49-F238E27FC236}">
                <a16:creationId xmlns:a16="http://schemas.microsoft.com/office/drawing/2014/main" id="{19BAC3BD-0802-7947-5F1A-1D3A9F6F0F03}"/>
              </a:ext>
            </a:extLst>
          </p:cNvPr>
          <p:cNvSpPr/>
          <p:nvPr/>
        </p:nvSpPr>
        <p:spPr>
          <a:xfrm>
            <a:off x="10200576" y="2914304"/>
            <a:ext cx="176981" cy="1356852"/>
          </a:xfrm>
          <a:prstGeom prst="rect">
            <a:avLst/>
          </a:prstGeom>
          <a:solidFill>
            <a:schemeClr val="bg1"/>
          </a:solidFill>
          <a:ln>
            <a:noFill/>
          </a:ln>
          <a:effectLst>
            <a:outerShdw blurRad="114300" dist="12700" dir="5400000" rotWithShape="0">
              <a:srgbClr val="000000">
                <a:alpha val="0"/>
              </a:srgb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0" name="组合 9">
            <a:extLst>
              <a:ext uri="{FF2B5EF4-FFF2-40B4-BE49-F238E27FC236}">
                <a16:creationId xmlns:a16="http://schemas.microsoft.com/office/drawing/2014/main" id="{DD119D99-5BA9-C5A6-CBF7-30DD7AE1898B}"/>
              </a:ext>
            </a:extLst>
          </p:cNvPr>
          <p:cNvGrpSpPr/>
          <p:nvPr/>
        </p:nvGrpSpPr>
        <p:grpSpPr>
          <a:xfrm>
            <a:off x="1623192" y="2277128"/>
            <a:ext cx="4466542" cy="2465976"/>
            <a:chOff x="257858" y="3035172"/>
            <a:chExt cx="4466542" cy="2465976"/>
          </a:xfrm>
        </p:grpSpPr>
        <p:pic>
          <p:nvPicPr>
            <p:cNvPr id="8" name="内容占位符 4">
              <a:extLst>
                <a:ext uri="{FF2B5EF4-FFF2-40B4-BE49-F238E27FC236}">
                  <a16:creationId xmlns:a16="http://schemas.microsoft.com/office/drawing/2014/main" id="{50175E99-37F5-72B0-E065-8FEB80E3E7C9}"/>
                </a:ext>
              </a:extLst>
            </p:cNvPr>
            <p:cNvPicPr>
              <a:picLocks noChangeAspect="1"/>
            </p:cNvPicPr>
            <p:nvPr/>
          </p:nvPicPr>
          <p:blipFill>
            <a:blip r:embed="rId3"/>
            <a:stretch>
              <a:fillRect/>
            </a:stretch>
          </p:blipFill>
          <p:spPr>
            <a:xfrm>
              <a:off x="257858" y="3035172"/>
              <a:ext cx="4466542" cy="2465976"/>
            </a:xfrm>
            <a:prstGeom prst="rect">
              <a:avLst/>
            </a:prstGeom>
          </p:spPr>
        </p:pic>
        <p:sp>
          <p:nvSpPr>
            <p:cNvPr id="9" name="矩形 8">
              <a:extLst>
                <a:ext uri="{FF2B5EF4-FFF2-40B4-BE49-F238E27FC236}">
                  <a16:creationId xmlns:a16="http://schemas.microsoft.com/office/drawing/2014/main" id="{5AE44FEA-CEB6-0E6F-72A3-E16B999FDA92}"/>
                </a:ext>
              </a:extLst>
            </p:cNvPr>
            <p:cNvSpPr/>
            <p:nvPr/>
          </p:nvSpPr>
          <p:spPr>
            <a:xfrm>
              <a:off x="4547419" y="3770671"/>
              <a:ext cx="176981" cy="1356852"/>
            </a:xfrm>
            <a:prstGeom prst="rect">
              <a:avLst/>
            </a:prstGeom>
            <a:solidFill>
              <a:schemeClr val="bg1"/>
            </a:solidFill>
            <a:ln>
              <a:noFill/>
            </a:ln>
            <a:effectLst>
              <a:outerShdw blurRad="114300" dist="12700" dir="5400000" rotWithShape="0">
                <a:srgbClr val="000000">
                  <a:alpha val="0"/>
                </a:srgb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4" name="文本框 13">
            <a:extLst>
              <a:ext uri="{FF2B5EF4-FFF2-40B4-BE49-F238E27FC236}">
                <a16:creationId xmlns:a16="http://schemas.microsoft.com/office/drawing/2014/main" id="{201CC49E-54EE-747B-F5A3-79BEAC49F5AA}"/>
              </a:ext>
            </a:extLst>
          </p:cNvPr>
          <p:cNvSpPr txBox="1"/>
          <p:nvPr/>
        </p:nvSpPr>
        <p:spPr>
          <a:xfrm>
            <a:off x="5143477" y="998885"/>
            <a:ext cx="1903085" cy="1200329"/>
          </a:xfrm>
          <a:prstGeom prst="rect">
            <a:avLst/>
          </a:prstGeom>
          <a:noFill/>
        </p:spPr>
        <p:txBody>
          <a:bodyPr wrap="none" rtlCol="0">
            <a:spAutoFit/>
          </a:bodyPr>
          <a:lstStyle/>
          <a:p>
            <a:r>
              <a:rPr lang="en-US" altLang="zh-CN" sz="2400" dirty="0"/>
              <a:t>mutex</a:t>
            </a:r>
            <a:r>
              <a:rPr lang="zh-CN" altLang="en-US" sz="2400" dirty="0"/>
              <a:t> </a:t>
            </a:r>
            <a:r>
              <a:rPr lang="en-US" altLang="zh-CN" sz="2400" dirty="0"/>
              <a:t>=</a:t>
            </a:r>
            <a:r>
              <a:rPr lang="zh-CN" altLang="en-US" sz="2400" dirty="0"/>
              <a:t> </a:t>
            </a:r>
            <a:r>
              <a:rPr lang="en-US" altLang="zh-CN" sz="2400" dirty="0"/>
              <a:t>0</a:t>
            </a:r>
          </a:p>
          <a:p>
            <a:r>
              <a:rPr lang="en-US" altLang="zh-CN" sz="2400" dirty="0"/>
              <a:t>full</a:t>
            </a:r>
            <a:r>
              <a:rPr lang="zh-CN" altLang="en-US" sz="2400" dirty="0"/>
              <a:t> </a:t>
            </a:r>
            <a:r>
              <a:rPr lang="en-US" altLang="zh-CN" sz="2400" dirty="0"/>
              <a:t>=</a:t>
            </a:r>
            <a:r>
              <a:rPr lang="zh-CN" altLang="en-US" sz="2400" dirty="0"/>
              <a:t> </a:t>
            </a:r>
            <a:r>
              <a:rPr lang="en-US" altLang="zh-CN" sz="2400" dirty="0"/>
              <a:t>0</a:t>
            </a:r>
          </a:p>
          <a:p>
            <a:r>
              <a:rPr lang="en-US" altLang="zh-CN" sz="2400" dirty="0"/>
              <a:t>empty</a:t>
            </a:r>
            <a:r>
              <a:rPr lang="zh-CN" altLang="en-US" sz="2400" dirty="0"/>
              <a:t> </a:t>
            </a:r>
            <a:r>
              <a:rPr lang="en-US" altLang="zh-CN" sz="2400" dirty="0"/>
              <a:t>=</a:t>
            </a:r>
            <a:r>
              <a:rPr lang="zh-CN" altLang="en-US" sz="2400" dirty="0"/>
              <a:t> </a:t>
            </a:r>
            <a:r>
              <a:rPr lang="en-US" altLang="zh-CN" sz="2400" dirty="0"/>
              <a:t>10</a:t>
            </a:r>
            <a:endParaRPr lang="en-US" sz="2400" dirty="0"/>
          </a:p>
        </p:txBody>
      </p:sp>
      <p:sp>
        <p:nvSpPr>
          <p:cNvPr id="3" name="右箭头 2">
            <a:extLst>
              <a:ext uri="{FF2B5EF4-FFF2-40B4-BE49-F238E27FC236}">
                <a16:creationId xmlns:a16="http://schemas.microsoft.com/office/drawing/2014/main" id="{D811039F-EA96-1623-52CA-3626E3AA66FD}"/>
              </a:ext>
            </a:extLst>
          </p:cNvPr>
          <p:cNvSpPr/>
          <p:nvPr/>
        </p:nvSpPr>
        <p:spPr>
          <a:xfrm>
            <a:off x="1623192" y="3012628"/>
            <a:ext cx="982356" cy="202521"/>
          </a:xfrm>
          <a:prstGeom prst="rightArrow">
            <a:avLst/>
          </a:prstGeom>
          <a:solidFill>
            <a:srgbClr val="43B7B0"/>
          </a:solidFill>
          <a:ln>
            <a:noFill/>
          </a:ln>
          <a:effectLst>
            <a:outerShdw blurRad="114300" dist="127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 name="文本框 4">
            <a:extLst>
              <a:ext uri="{FF2B5EF4-FFF2-40B4-BE49-F238E27FC236}">
                <a16:creationId xmlns:a16="http://schemas.microsoft.com/office/drawing/2014/main" id="{8B41E9A2-67BA-6CEC-E6C4-D73ACF1A6DF0}"/>
              </a:ext>
            </a:extLst>
          </p:cNvPr>
          <p:cNvSpPr txBox="1"/>
          <p:nvPr/>
        </p:nvSpPr>
        <p:spPr>
          <a:xfrm>
            <a:off x="7232831" y="4590187"/>
            <a:ext cx="2127505" cy="1200329"/>
          </a:xfrm>
          <a:prstGeom prst="rect">
            <a:avLst/>
          </a:prstGeom>
          <a:noFill/>
        </p:spPr>
        <p:txBody>
          <a:bodyPr wrap="none" rtlCol="0">
            <a:spAutoFit/>
          </a:bodyPr>
          <a:lstStyle/>
          <a:p>
            <a:r>
              <a:rPr lang="en-US" altLang="zh-CN" sz="2400" dirty="0">
                <a:solidFill>
                  <a:srgbClr val="FF0000"/>
                </a:solidFill>
              </a:rPr>
              <a:t>Block</a:t>
            </a:r>
          </a:p>
          <a:p>
            <a:r>
              <a:rPr lang="en-US" altLang="zh-CN" sz="2400" dirty="0">
                <a:solidFill>
                  <a:srgbClr val="0070C0"/>
                </a:solidFill>
              </a:rPr>
              <a:t>Hold</a:t>
            </a:r>
            <a:r>
              <a:rPr lang="zh-CN" altLang="en-US" sz="2400" dirty="0">
                <a:solidFill>
                  <a:srgbClr val="0070C0"/>
                </a:solidFill>
              </a:rPr>
              <a:t> </a:t>
            </a:r>
            <a:r>
              <a:rPr lang="en-US" altLang="zh-CN" sz="2400" dirty="0">
                <a:solidFill>
                  <a:srgbClr val="0070C0"/>
                </a:solidFill>
              </a:rPr>
              <a:t>lock</a:t>
            </a:r>
          </a:p>
          <a:p>
            <a:r>
              <a:rPr lang="en-US" altLang="zh-CN" sz="2400" dirty="0">
                <a:solidFill>
                  <a:srgbClr val="0070C0"/>
                </a:solidFill>
              </a:rPr>
              <a:t>Wait</a:t>
            </a:r>
            <a:r>
              <a:rPr lang="zh-CN" altLang="en-US" sz="2400" dirty="0">
                <a:solidFill>
                  <a:srgbClr val="0070C0"/>
                </a:solidFill>
              </a:rPr>
              <a:t> </a:t>
            </a:r>
            <a:r>
              <a:rPr lang="en-US" altLang="zh-CN" sz="2400" dirty="0">
                <a:solidFill>
                  <a:srgbClr val="0070C0"/>
                </a:solidFill>
              </a:rPr>
              <a:t>for</a:t>
            </a:r>
            <a:r>
              <a:rPr lang="zh-CN" altLang="en-US" sz="2400" dirty="0">
                <a:solidFill>
                  <a:srgbClr val="0070C0"/>
                </a:solidFill>
              </a:rPr>
              <a:t> </a:t>
            </a:r>
            <a:r>
              <a:rPr lang="en-US" altLang="zh-CN" sz="2400" dirty="0">
                <a:solidFill>
                  <a:srgbClr val="FF0000"/>
                </a:solidFill>
              </a:rPr>
              <a:t>full</a:t>
            </a:r>
            <a:endParaRPr lang="en-US" sz="2400" dirty="0">
              <a:solidFill>
                <a:srgbClr val="FF0000"/>
              </a:solidFill>
            </a:endParaRPr>
          </a:p>
        </p:txBody>
      </p:sp>
      <p:sp>
        <p:nvSpPr>
          <p:cNvPr id="6" name="右箭头 5">
            <a:extLst>
              <a:ext uri="{FF2B5EF4-FFF2-40B4-BE49-F238E27FC236}">
                <a16:creationId xmlns:a16="http://schemas.microsoft.com/office/drawing/2014/main" id="{E626038D-0E0F-AA2F-76A3-2448731A6135}"/>
              </a:ext>
            </a:extLst>
          </p:cNvPr>
          <p:cNvSpPr/>
          <p:nvPr/>
        </p:nvSpPr>
        <p:spPr>
          <a:xfrm>
            <a:off x="6102268" y="3176575"/>
            <a:ext cx="982356" cy="202521"/>
          </a:xfrm>
          <a:prstGeom prst="rightArrow">
            <a:avLst/>
          </a:prstGeom>
          <a:solidFill>
            <a:srgbClr val="43B7B0"/>
          </a:solidFill>
          <a:ln>
            <a:noFill/>
          </a:ln>
          <a:effectLst>
            <a:outerShdw blurRad="114300" dist="127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文本框 10">
            <a:extLst>
              <a:ext uri="{FF2B5EF4-FFF2-40B4-BE49-F238E27FC236}">
                <a16:creationId xmlns:a16="http://schemas.microsoft.com/office/drawing/2014/main" id="{BC90550C-8F9F-1A34-0D58-C8E55061BF19}"/>
              </a:ext>
            </a:extLst>
          </p:cNvPr>
          <p:cNvSpPr txBox="1"/>
          <p:nvPr/>
        </p:nvSpPr>
        <p:spPr>
          <a:xfrm>
            <a:off x="2605549" y="4486949"/>
            <a:ext cx="2212465" cy="1200329"/>
          </a:xfrm>
          <a:prstGeom prst="rect">
            <a:avLst/>
          </a:prstGeom>
          <a:noFill/>
        </p:spPr>
        <p:txBody>
          <a:bodyPr wrap="none" rtlCol="0">
            <a:spAutoFit/>
          </a:bodyPr>
          <a:lstStyle/>
          <a:p>
            <a:r>
              <a:rPr lang="en-US" altLang="zh-CN" sz="2400" dirty="0">
                <a:solidFill>
                  <a:srgbClr val="0070C0"/>
                </a:solidFill>
              </a:rPr>
              <a:t>Running</a:t>
            </a:r>
          </a:p>
          <a:p>
            <a:r>
              <a:rPr lang="en-US" altLang="zh-CN" sz="2400" dirty="0">
                <a:solidFill>
                  <a:srgbClr val="FF0000"/>
                </a:solidFill>
              </a:rPr>
              <a:t>Wait</a:t>
            </a:r>
            <a:r>
              <a:rPr lang="zh-CN" altLang="en-US" sz="2400" dirty="0">
                <a:solidFill>
                  <a:srgbClr val="FF0000"/>
                </a:solidFill>
              </a:rPr>
              <a:t> </a:t>
            </a:r>
            <a:r>
              <a:rPr lang="en-US" altLang="zh-CN" sz="2400" dirty="0">
                <a:solidFill>
                  <a:srgbClr val="FF0000"/>
                </a:solidFill>
              </a:rPr>
              <a:t>for</a:t>
            </a:r>
            <a:r>
              <a:rPr lang="zh-CN" altLang="en-US" sz="2400" dirty="0">
                <a:solidFill>
                  <a:srgbClr val="FF0000"/>
                </a:solidFill>
              </a:rPr>
              <a:t> </a:t>
            </a:r>
            <a:r>
              <a:rPr lang="en-US" altLang="zh-CN" sz="2400" dirty="0">
                <a:solidFill>
                  <a:srgbClr val="FF0000"/>
                </a:solidFill>
              </a:rPr>
              <a:t>lock</a:t>
            </a:r>
          </a:p>
          <a:p>
            <a:endParaRPr lang="en-US" sz="2400" dirty="0">
              <a:solidFill>
                <a:srgbClr val="0070C0"/>
              </a:solidFill>
            </a:endParaRPr>
          </a:p>
        </p:txBody>
      </p:sp>
      <p:sp>
        <p:nvSpPr>
          <p:cNvPr id="12" name="右箭头 11">
            <a:extLst>
              <a:ext uri="{FF2B5EF4-FFF2-40B4-BE49-F238E27FC236}">
                <a16:creationId xmlns:a16="http://schemas.microsoft.com/office/drawing/2014/main" id="{518918AA-F1F8-B415-2D81-4F769BD905D1}"/>
              </a:ext>
            </a:extLst>
          </p:cNvPr>
          <p:cNvSpPr/>
          <p:nvPr/>
        </p:nvSpPr>
        <p:spPr>
          <a:xfrm>
            <a:off x="4789475" y="5104978"/>
            <a:ext cx="2368409" cy="163947"/>
          </a:xfrm>
          <a:prstGeom prst="rightArrow">
            <a:avLst/>
          </a:prstGeom>
          <a:solidFill>
            <a:srgbClr val="FF0000"/>
          </a:solidFill>
          <a:ln>
            <a:noFill/>
          </a:ln>
          <a:effectLst>
            <a:outerShdw blurRad="114300" dist="127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24277727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D255A5-0BC5-1624-EFB5-93A9A8FC79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A3D7D2A-D4D3-2EE2-34CD-2D0AC5375318}"/>
              </a:ext>
            </a:extLst>
          </p:cNvPr>
          <p:cNvSpPr>
            <a:spLocks noGrp="1"/>
          </p:cNvSpPr>
          <p:nvPr>
            <p:ph type="title"/>
          </p:nvPr>
        </p:nvSpPr>
        <p:spPr/>
        <p:txBody>
          <a:bodyPr/>
          <a:lstStyle/>
          <a:p>
            <a:r>
              <a:rPr lang="en-US" altLang="zh-CN" dirty="0"/>
              <a:t>Utilization Bound w/ Blocking Time</a:t>
            </a:r>
            <a:endParaRPr lang="zh-CN" altLang="en-US" dirty="0"/>
          </a:p>
        </p:txBody>
      </p:sp>
      <p:sp>
        <p:nvSpPr>
          <p:cNvPr id="3" name="Content Placeholder 2">
            <a:extLst>
              <a:ext uri="{FF2B5EF4-FFF2-40B4-BE49-F238E27FC236}">
                <a16:creationId xmlns:a16="http://schemas.microsoft.com/office/drawing/2014/main" id="{71E931D1-978F-CC17-DFE9-7A2768874219}"/>
              </a:ext>
            </a:extLst>
          </p:cNvPr>
          <p:cNvSpPr>
            <a:spLocks noGrp="1"/>
          </p:cNvSpPr>
          <p:nvPr>
            <p:ph idx="1"/>
          </p:nvPr>
        </p:nvSpPr>
        <p:spPr/>
        <p:txBody>
          <a:bodyPr/>
          <a:lstStyle/>
          <a:p>
            <a:r>
              <a:rPr lang="en-US" altLang="zh-CN" dirty="0"/>
              <a:t>Compute the maximum blocking time B</a:t>
            </a:r>
            <a:r>
              <a:rPr lang="en-US" altLang="zh-CN" baseline="-25000" dirty="0"/>
              <a:t>i</a:t>
            </a:r>
            <a:r>
              <a:rPr lang="en-US" altLang="zh-CN" dirty="0"/>
              <a:t> for each task </a:t>
            </a:r>
            <a:r>
              <a:rPr lang="en-US" altLang="zh-CN" dirty="0" err="1"/>
              <a:t>Tau</a:t>
            </a:r>
            <a:r>
              <a:rPr lang="en-US" altLang="zh-CN" baseline="-25000" dirty="0" err="1"/>
              <a:t>i</a:t>
            </a:r>
            <a:endParaRPr lang="en-US" altLang="zh-CN" baseline="-25000" dirty="0"/>
          </a:p>
          <a:p>
            <a:r>
              <a:rPr lang="pl-PL" altLang="zh-CN" dirty="0"/>
              <a:t>Inflate C</a:t>
            </a:r>
            <a:r>
              <a:rPr lang="pl-PL" altLang="zh-CN" baseline="-25000" dirty="0"/>
              <a:t>i</a:t>
            </a:r>
            <a:r>
              <a:rPr lang="pl-PL" altLang="zh-CN" dirty="0"/>
              <a:t> by B</a:t>
            </a:r>
            <a:r>
              <a:rPr lang="pl-PL" altLang="zh-CN" baseline="-25000" dirty="0"/>
              <a:t>i</a:t>
            </a:r>
            <a:endParaRPr lang="zh-CN" altLang="en-US" baseline="-25000" dirty="0"/>
          </a:p>
        </p:txBody>
      </p:sp>
      <p:pic>
        <p:nvPicPr>
          <p:cNvPr id="392194" name="Picture 2">
            <a:extLst>
              <a:ext uri="{FF2B5EF4-FFF2-40B4-BE49-F238E27FC236}">
                <a16:creationId xmlns:a16="http://schemas.microsoft.com/office/drawing/2014/main" id="{2A77E7AD-1C09-45E5-F891-A1C3BF0D963C}"/>
              </a:ext>
            </a:extLst>
          </p:cNvPr>
          <p:cNvPicPr>
            <a:picLocks noChangeAspect="1" noChangeArrowheads="1"/>
          </p:cNvPicPr>
          <p:nvPr/>
        </p:nvPicPr>
        <p:blipFill>
          <a:blip r:embed="rId3"/>
          <a:srcRect/>
          <a:stretch>
            <a:fillRect/>
          </a:stretch>
        </p:blipFill>
        <p:spPr bwMode="auto">
          <a:xfrm>
            <a:off x="2514601" y="2705100"/>
            <a:ext cx="6921359" cy="2933700"/>
          </a:xfrm>
          <a:prstGeom prst="rect">
            <a:avLst/>
          </a:prstGeom>
          <a:noFill/>
          <a:ln w="9525">
            <a:noFill/>
            <a:miter lim="800000"/>
            <a:headEnd/>
            <a:tailEnd/>
          </a:ln>
          <a:effectLst/>
        </p:spPr>
      </p:pic>
    </p:spTree>
    <p:extLst>
      <p:ext uri="{BB962C8B-B14F-4D97-AF65-F5344CB8AC3E}">
        <p14:creationId xmlns:p14="http://schemas.microsoft.com/office/powerpoint/2010/main" val="1932466340"/>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0CB316-B30D-79FF-51F5-43812140181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67AF311-6298-121C-75B8-B2EC18037158}"/>
              </a:ext>
            </a:extLst>
          </p:cNvPr>
          <p:cNvSpPr>
            <a:spLocks noGrp="1"/>
          </p:cNvSpPr>
          <p:nvPr>
            <p:ph type="title"/>
          </p:nvPr>
        </p:nvSpPr>
        <p:spPr/>
        <p:txBody>
          <a:bodyPr/>
          <a:lstStyle/>
          <a:p>
            <a:r>
              <a:rPr lang="en-US" altLang="zh-CN" dirty="0"/>
              <a:t>Exact </a:t>
            </a:r>
            <a:r>
              <a:rPr lang="en-US" altLang="zh-CN" dirty="0" err="1"/>
              <a:t>Schedulability</a:t>
            </a:r>
            <a:r>
              <a:rPr lang="en-US" altLang="zh-CN" dirty="0"/>
              <a:t> Analysis</a:t>
            </a:r>
            <a:endParaRPr lang="zh-CN" altLang="en-US" dirty="0"/>
          </a:p>
        </p:txBody>
      </p:sp>
      <p:sp>
        <p:nvSpPr>
          <p:cNvPr id="3" name="Content Placeholder 2">
            <a:extLst>
              <a:ext uri="{FF2B5EF4-FFF2-40B4-BE49-F238E27FC236}">
                <a16:creationId xmlns:a16="http://schemas.microsoft.com/office/drawing/2014/main" id="{2F665EB7-8EEA-ADCA-58D6-75A573D30C0B}"/>
              </a:ext>
            </a:extLst>
          </p:cNvPr>
          <p:cNvSpPr>
            <a:spLocks noGrp="1"/>
          </p:cNvSpPr>
          <p:nvPr>
            <p:ph idx="1"/>
          </p:nvPr>
        </p:nvSpPr>
        <p:spPr/>
        <p:txBody>
          <a:bodyPr/>
          <a:lstStyle/>
          <a:p>
            <a:r>
              <a:rPr lang="en-US" altLang="zh-CN" dirty="0"/>
              <a:t>RM or DM: Response Time Analysis (RTA)</a:t>
            </a:r>
          </a:p>
          <a:p>
            <a:r>
              <a:rPr lang="en-US" altLang="zh-CN" dirty="0"/>
              <a:t>EDF: Processor Demand Analysis</a:t>
            </a:r>
            <a:endParaRPr lang="zh-CN" altLang="en-US" dirty="0"/>
          </a:p>
        </p:txBody>
      </p:sp>
      <p:pic>
        <p:nvPicPr>
          <p:cNvPr id="393218" name="Picture 2">
            <a:extLst>
              <a:ext uri="{FF2B5EF4-FFF2-40B4-BE49-F238E27FC236}">
                <a16:creationId xmlns:a16="http://schemas.microsoft.com/office/drawing/2014/main" id="{A7133A3B-2FDF-1E4D-F86D-FC2499D4ACBC}"/>
              </a:ext>
            </a:extLst>
          </p:cNvPr>
          <p:cNvPicPr>
            <a:picLocks noChangeAspect="1" noChangeArrowheads="1"/>
          </p:cNvPicPr>
          <p:nvPr/>
        </p:nvPicPr>
        <p:blipFill>
          <a:blip r:embed="rId2"/>
          <a:srcRect/>
          <a:stretch>
            <a:fillRect/>
          </a:stretch>
        </p:blipFill>
        <p:spPr bwMode="auto">
          <a:xfrm>
            <a:off x="2133600" y="2095500"/>
            <a:ext cx="7398798" cy="4610100"/>
          </a:xfrm>
          <a:prstGeom prst="rect">
            <a:avLst/>
          </a:prstGeom>
          <a:noFill/>
          <a:ln w="9525">
            <a:noFill/>
            <a:miter lim="800000"/>
            <a:headEnd/>
            <a:tailEnd/>
          </a:ln>
          <a:effectLst/>
        </p:spPr>
      </p:pic>
    </p:spTree>
    <p:extLst>
      <p:ext uri="{BB962C8B-B14F-4D97-AF65-F5344CB8AC3E}">
        <p14:creationId xmlns:p14="http://schemas.microsoft.com/office/powerpoint/2010/main" val="2544928140"/>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pPr eaLnBrk="1" hangingPunct="1"/>
            <a:r>
              <a:rPr lang="en-US" altLang="zh-CN" dirty="0">
                <a:ea typeface="宋体" pitchFamily="2" charset="-122"/>
              </a:rPr>
              <a:t>Event-Triggered (ET) Systems</a:t>
            </a:r>
          </a:p>
        </p:txBody>
      </p:sp>
      <p:sp>
        <p:nvSpPr>
          <p:cNvPr id="28675" name="Rectangle 3" descr="Rectangle: Click to edit Master text styles&#10;Second level&#10;Third level&#10;Fourth level&#10;Fifth level"/>
          <p:cNvSpPr>
            <a:spLocks noGrp="1" noChangeArrowheads="1"/>
          </p:cNvSpPr>
          <p:nvPr>
            <p:ph idx="1"/>
          </p:nvPr>
        </p:nvSpPr>
        <p:spPr>
          <a:xfrm>
            <a:off x="1809720" y="1285860"/>
            <a:ext cx="8572560" cy="3286140"/>
          </a:xfrm>
        </p:spPr>
        <p:txBody>
          <a:bodyPr>
            <a:normAutofit/>
          </a:bodyPr>
          <a:lstStyle/>
          <a:p>
            <a:pPr eaLnBrk="1" hangingPunct="1"/>
            <a:r>
              <a:rPr lang="en-US" altLang="zh-CN" dirty="0">
                <a:ea typeface="宋体" pitchFamily="2" charset="-122"/>
              </a:rPr>
              <a:t>Task release is triggered by external interrupts or events</a:t>
            </a:r>
          </a:p>
          <a:p>
            <a:pPr eaLnBrk="1" hangingPunct="1"/>
            <a:endParaRPr lang="en-US" altLang="zh-CN" dirty="0">
              <a:ea typeface="宋体" pitchFamily="2" charset="-122"/>
            </a:endParaRPr>
          </a:p>
        </p:txBody>
      </p:sp>
      <p:pic>
        <p:nvPicPr>
          <p:cNvPr id="28676" name="Picture 4"/>
          <p:cNvPicPr>
            <a:picLocks noChangeAspect="1" noChangeArrowheads="1"/>
          </p:cNvPicPr>
          <p:nvPr/>
        </p:nvPicPr>
        <p:blipFill>
          <a:blip r:embed="rId3"/>
          <a:srcRect/>
          <a:stretch>
            <a:fillRect/>
          </a:stretch>
        </p:blipFill>
        <p:spPr bwMode="auto">
          <a:xfrm>
            <a:off x="3522663" y="4425950"/>
            <a:ext cx="5630862" cy="2127250"/>
          </a:xfrm>
          <a:prstGeom prst="rect">
            <a:avLst/>
          </a:prstGeom>
          <a:noFill/>
          <a:ln w="9525">
            <a:noFill/>
            <a:miter lim="800000"/>
            <a:headEnd/>
            <a:tailEnd/>
          </a:ln>
        </p:spPr>
      </p:pic>
    </p:spTree>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r>
              <a:rPr lang="en-US" altLang="zh-CN" dirty="0">
                <a:ea typeface="宋体" pitchFamily="2" charset="-122"/>
              </a:rPr>
              <a:t>Non-Preemptive ET Scheduling Example</a:t>
            </a:r>
          </a:p>
        </p:txBody>
      </p:sp>
      <p:pic>
        <p:nvPicPr>
          <p:cNvPr id="30723" name="Picture 4"/>
          <p:cNvPicPr>
            <a:picLocks noGrp="1" noChangeAspect="1" noChangeArrowheads="1"/>
          </p:cNvPicPr>
          <p:nvPr>
            <p:ph idx="1"/>
          </p:nvPr>
        </p:nvPicPr>
        <p:blipFill>
          <a:blip r:embed="rId3"/>
          <a:stretch>
            <a:fillRect/>
          </a:stretch>
        </p:blipFill>
        <p:spPr>
          <a:xfrm>
            <a:off x="2085390" y="1735715"/>
            <a:ext cx="8021220" cy="4100947"/>
          </a:xfrm>
          <a:noFill/>
        </p:spPr>
      </p:pic>
    </p:spTree>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pPr eaLnBrk="1" hangingPunct="1"/>
            <a:r>
              <a:rPr lang="en-US" altLang="zh-CN">
                <a:ea typeface="宋体" pitchFamily="2" charset="-122"/>
              </a:rPr>
              <a:t>Co-operative Multitasking</a:t>
            </a:r>
          </a:p>
        </p:txBody>
      </p:sp>
      <p:sp>
        <p:nvSpPr>
          <p:cNvPr id="32771" name="Rectangle 3" descr="Rectangle: Click to edit Master text styles&#10;Second level&#10;Third level&#10;Fourth level&#10;Fifth level"/>
          <p:cNvSpPr>
            <a:spLocks noGrp="1" noChangeArrowheads="1"/>
          </p:cNvSpPr>
          <p:nvPr>
            <p:ph idx="1"/>
          </p:nvPr>
        </p:nvSpPr>
        <p:spPr/>
        <p:txBody>
          <a:bodyPr>
            <a:normAutofit/>
          </a:bodyPr>
          <a:lstStyle/>
          <a:p>
            <a:pPr eaLnBrk="1" hangingPunct="1"/>
            <a:r>
              <a:rPr lang="en-US" altLang="zh-CN" dirty="0">
                <a:ea typeface="宋体" pitchFamily="2" charset="-122"/>
              </a:rPr>
              <a:t>Each task allows a context switch at </a:t>
            </a:r>
            <a:r>
              <a:rPr lang="en-US" altLang="zh-CN" dirty="0" err="1">
                <a:ea typeface="宋体" pitchFamily="2" charset="-122"/>
              </a:rPr>
              <a:t>cswitch</a:t>
            </a:r>
            <a:r>
              <a:rPr lang="en-US" altLang="zh-CN" dirty="0">
                <a:ea typeface="宋体" pitchFamily="2" charset="-122"/>
              </a:rPr>
              <a:t>() call. OS scheduler chooses which task runs next.</a:t>
            </a:r>
          </a:p>
          <a:p>
            <a:pPr eaLnBrk="1" hangingPunct="1"/>
            <a:r>
              <a:rPr lang="en-US" altLang="zh-CN" b="1" i="1" dirty="0">
                <a:ea typeface="宋体" pitchFamily="2" charset="-122"/>
              </a:rPr>
              <a:t>Advantages</a:t>
            </a:r>
            <a:r>
              <a:rPr lang="en-US" altLang="zh-CN" dirty="0">
                <a:ea typeface="宋体" pitchFamily="2" charset="-122"/>
              </a:rPr>
              <a:t>:</a:t>
            </a:r>
          </a:p>
          <a:p>
            <a:pPr lvl="1" eaLnBrk="1" hangingPunct="1"/>
            <a:r>
              <a:rPr lang="en-US" altLang="zh-CN" dirty="0">
                <a:ea typeface="宋体" pitchFamily="2" charset="-122"/>
              </a:rPr>
              <a:t>predictable, where context switches can occur</a:t>
            </a:r>
          </a:p>
          <a:p>
            <a:pPr lvl="1" eaLnBrk="1" hangingPunct="1"/>
            <a:r>
              <a:rPr lang="en-US" altLang="zh-CN" dirty="0">
                <a:ea typeface="宋体" pitchFamily="2" charset="-122"/>
              </a:rPr>
              <a:t>less errors with use of shared resources</a:t>
            </a:r>
          </a:p>
          <a:p>
            <a:pPr eaLnBrk="1" hangingPunct="1"/>
            <a:r>
              <a:rPr lang="en-US" altLang="zh-CN" b="1" i="1" dirty="0">
                <a:ea typeface="宋体" pitchFamily="2" charset="-122"/>
              </a:rPr>
              <a:t>Problems</a:t>
            </a:r>
            <a:r>
              <a:rPr lang="en-US" altLang="zh-CN" dirty="0">
                <a:ea typeface="宋体" pitchFamily="2" charset="-122"/>
              </a:rPr>
              <a:t>:</a:t>
            </a:r>
          </a:p>
          <a:p>
            <a:pPr lvl="1" eaLnBrk="1" hangingPunct="1"/>
            <a:r>
              <a:rPr lang="en-US" altLang="zh-CN" dirty="0">
                <a:ea typeface="宋体" pitchFamily="2" charset="-122"/>
              </a:rPr>
              <a:t>real-time behavior at risk if it takes too long before context switch allowed</a:t>
            </a:r>
          </a:p>
          <a:p>
            <a:pPr eaLnBrk="1" hangingPunct="1"/>
            <a:endParaRPr lang="en-US" altLang="zh-CN" dirty="0">
              <a:ea typeface="宋体" pitchFamily="2" charset="-122"/>
            </a:endParaRPr>
          </a:p>
        </p:txBody>
      </p:sp>
    </p:spTree>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pPr eaLnBrk="1" hangingPunct="1"/>
            <a:r>
              <a:rPr lang="en-US" altLang="zh-CN">
                <a:ea typeface="宋体" pitchFamily="2" charset="-122"/>
              </a:rPr>
              <a:t>Example</a:t>
            </a:r>
          </a:p>
        </p:txBody>
      </p:sp>
      <p:sp>
        <p:nvSpPr>
          <p:cNvPr id="5" name="内容占位符 4"/>
          <p:cNvSpPr>
            <a:spLocks noGrp="1"/>
          </p:cNvSpPr>
          <p:nvPr>
            <p:ph idx="1"/>
          </p:nvPr>
        </p:nvSpPr>
        <p:spPr/>
        <p:txBody>
          <a:bodyPr/>
          <a:lstStyle/>
          <a:p>
            <a:endParaRPr lang="zh-CN" altLang="en-US"/>
          </a:p>
        </p:txBody>
      </p:sp>
      <p:pic>
        <p:nvPicPr>
          <p:cNvPr id="33796" name="Picture 4"/>
          <p:cNvPicPr>
            <a:picLocks noChangeAspect="1" noChangeArrowheads="1"/>
          </p:cNvPicPr>
          <p:nvPr/>
        </p:nvPicPr>
        <p:blipFill>
          <a:blip r:embed="rId3"/>
          <a:srcRect/>
          <a:stretch>
            <a:fillRect/>
          </a:stretch>
        </p:blipFill>
        <p:spPr bwMode="auto">
          <a:xfrm>
            <a:off x="2038351" y="1281114"/>
            <a:ext cx="8297863" cy="5272087"/>
          </a:xfrm>
          <a:prstGeom prst="rect">
            <a:avLst/>
          </a:prstGeom>
          <a:noFill/>
          <a:ln w="9525">
            <a:noFill/>
            <a:miter lim="800000"/>
            <a:headEnd/>
            <a:tailEnd/>
          </a:ln>
        </p:spPr>
      </p:pic>
    </p:spTree>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p:txBody>
          <a:bodyPr/>
          <a:lstStyle/>
          <a:p>
            <a:pPr eaLnBrk="1" hangingPunct="1"/>
            <a:r>
              <a:rPr lang="en-US" altLang="zh-CN">
                <a:ea typeface="宋体" pitchFamily="2" charset="-122"/>
              </a:rPr>
              <a:t>Preemptive Multitasking</a:t>
            </a:r>
          </a:p>
        </p:txBody>
      </p:sp>
      <p:sp>
        <p:nvSpPr>
          <p:cNvPr id="5" name="内容占位符 4"/>
          <p:cNvSpPr>
            <a:spLocks noGrp="1"/>
          </p:cNvSpPr>
          <p:nvPr>
            <p:ph idx="1"/>
          </p:nvPr>
        </p:nvSpPr>
        <p:spPr/>
        <p:txBody>
          <a:bodyPr/>
          <a:lstStyle/>
          <a:p>
            <a:endParaRPr lang="zh-CN" altLang="en-US"/>
          </a:p>
        </p:txBody>
      </p:sp>
      <p:pic>
        <p:nvPicPr>
          <p:cNvPr id="36868" name="Picture 4"/>
          <p:cNvPicPr>
            <a:picLocks noChangeAspect="1" noChangeArrowheads="1"/>
          </p:cNvPicPr>
          <p:nvPr/>
        </p:nvPicPr>
        <p:blipFill>
          <a:blip r:embed="rId3"/>
          <a:srcRect/>
          <a:stretch>
            <a:fillRect/>
          </a:stretch>
        </p:blipFill>
        <p:spPr bwMode="auto">
          <a:xfrm>
            <a:off x="2628900" y="838201"/>
            <a:ext cx="6934200" cy="4570299"/>
          </a:xfrm>
          <a:prstGeom prst="rect">
            <a:avLst/>
          </a:prstGeom>
          <a:noFill/>
          <a:ln w="9525">
            <a:noFill/>
            <a:miter lim="800000"/>
            <a:headEnd/>
            <a:tailEnd/>
          </a:ln>
        </p:spPr>
      </p:pic>
      <p:pic>
        <p:nvPicPr>
          <p:cNvPr id="6" name="Picture 4"/>
          <p:cNvPicPr>
            <a:picLocks noChangeAspect="1" noChangeArrowheads="1"/>
          </p:cNvPicPr>
          <p:nvPr/>
        </p:nvPicPr>
        <p:blipFill>
          <a:blip r:embed="rId4"/>
          <a:srcRect/>
          <a:stretch>
            <a:fillRect/>
          </a:stretch>
        </p:blipFill>
        <p:spPr bwMode="auto">
          <a:xfrm>
            <a:off x="3810000" y="5408499"/>
            <a:ext cx="4718050" cy="1414082"/>
          </a:xfrm>
          <a:prstGeom prst="rect">
            <a:avLst/>
          </a:prstGeom>
          <a:noFill/>
          <a:ln w="9525">
            <a:noFill/>
            <a:miter lim="800000"/>
            <a:headEnd/>
            <a:tailEnd/>
          </a:ln>
        </p:spPr>
      </p:pic>
    </p:spTree>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a:t>Periodic Task </a:t>
            </a:r>
            <a:r>
              <a:rPr lang="en-US" altLang="zh-CN" dirty="0" err="1"/>
              <a:t>Params</a:t>
            </a:r>
            <a:endParaRPr lang="zh-CN" altLang="en-US" dirty="0"/>
          </a:p>
        </p:txBody>
      </p:sp>
      <p:sp>
        <p:nvSpPr>
          <p:cNvPr id="5" name="内容占位符 4"/>
          <p:cNvSpPr>
            <a:spLocks noGrp="1"/>
          </p:cNvSpPr>
          <p:nvPr>
            <p:ph idx="1"/>
          </p:nvPr>
        </p:nvSpPr>
        <p:spPr/>
        <p:txBody>
          <a:bodyPr/>
          <a:lstStyle/>
          <a:p>
            <a:endParaRPr lang="zh-CN" altLang="en-US" dirty="0"/>
          </a:p>
        </p:txBody>
      </p:sp>
      <p:pic>
        <p:nvPicPr>
          <p:cNvPr id="7" name="Picture 2"/>
          <p:cNvPicPr>
            <a:picLocks noChangeAspect="1" noChangeArrowheads="1"/>
          </p:cNvPicPr>
          <p:nvPr/>
        </p:nvPicPr>
        <p:blipFill>
          <a:blip r:embed="rId3"/>
          <a:srcRect/>
          <a:stretch>
            <a:fillRect/>
          </a:stretch>
        </p:blipFill>
        <p:spPr bwMode="auto">
          <a:xfrm>
            <a:off x="2667000" y="1285861"/>
            <a:ext cx="6972300" cy="5279995"/>
          </a:xfrm>
          <a:prstGeom prst="rect">
            <a:avLst/>
          </a:prstGeom>
          <a:noFill/>
          <a:ln w="9525">
            <a:noFill/>
            <a:miter lim="800000"/>
            <a:headEnd/>
            <a:tailEnd/>
          </a:ln>
          <a:effectLst/>
        </p:spPr>
      </p:pic>
    </p:spTree>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Periodic Task Model</a:t>
            </a:r>
            <a:endParaRPr lang="zh-CN" altLang="en-US" dirty="0"/>
          </a:p>
        </p:txBody>
      </p:sp>
      <p:sp>
        <p:nvSpPr>
          <p:cNvPr id="3" name="内容占位符 2"/>
          <p:cNvSpPr>
            <a:spLocks noGrp="1"/>
          </p:cNvSpPr>
          <p:nvPr>
            <p:ph idx="1"/>
          </p:nvPr>
        </p:nvSpPr>
        <p:spPr/>
        <p:txBody>
          <a:bodyPr/>
          <a:lstStyle/>
          <a:p>
            <a:endParaRPr lang="zh-CN" altLang="en-US"/>
          </a:p>
        </p:txBody>
      </p:sp>
      <p:sp>
        <p:nvSpPr>
          <p:cNvPr id="4" name="灯片编号占位符 3"/>
          <p:cNvSpPr>
            <a:spLocks noGrp="1"/>
          </p:cNvSpPr>
          <p:nvPr>
            <p:ph type="sldNum" sz="quarter" idx="12"/>
          </p:nvPr>
        </p:nvSpPr>
        <p:spPr bwMode="auto">
          <a:xfrm>
            <a:off x="6929454" y="6400824"/>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fontAlgn="base">
              <a:spcBef>
                <a:spcPct val="0"/>
              </a:spcBef>
              <a:spcAft>
                <a:spcPct val="0"/>
              </a:spcAft>
              <a:defRPr sz="2000" kern="1200">
                <a:solidFill>
                  <a:schemeClr val="tx1"/>
                </a:solidFill>
                <a:latin typeface="+mn-lt"/>
                <a:ea typeface="宋体" charset="-122"/>
                <a:cs typeface="+mn-cs"/>
              </a:defRPr>
            </a:lvl1pPr>
            <a:lvl2pPr marL="457200" algn="l" rtl="0" fontAlgn="base">
              <a:spcBef>
                <a:spcPct val="0"/>
              </a:spcBef>
              <a:spcAft>
                <a:spcPct val="0"/>
              </a:spcAft>
              <a:defRPr sz="2400" kern="1200">
                <a:solidFill>
                  <a:schemeClr val="tx1"/>
                </a:solidFill>
                <a:latin typeface="Tahoma" pitchFamily="34" charset="0"/>
                <a:ea typeface="+mn-ea"/>
                <a:cs typeface="+mn-cs"/>
              </a:defRPr>
            </a:lvl2pPr>
            <a:lvl3pPr marL="914400" algn="l" rtl="0" fontAlgn="base">
              <a:spcBef>
                <a:spcPct val="0"/>
              </a:spcBef>
              <a:spcAft>
                <a:spcPct val="0"/>
              </a:spcAft>
              <a:defRPr sz="2400" kern="1200">
                <a:solidFill>
                  <a:schemeClr val="tx1"/>
                </a:solidFill>
                <a:latin typeface="Tahoma" pitchFamily="34" charset="0"/>
                <a:ea typeface="+mn-ea"/>
                <a:cs typeface="+mn-cs"/>
              </a:defRPr>
            </a:lvl3pPr>
            <a:lvl4pPr marL="1371600" algn="l" rtl="0" fontAlgn="base">
              <a:spcBef>
                <a:spcPct val="0"/>
              </a:spcBef>
              <a:spcAft>
                <a:spcPct val="0"/>
              </a:spcAft>
              <a:defRPr sz="2400" kern="1200">
                <a:solidFill>
                  <a:schemeClr val="tx1"/>
                </a:solidFill>
                <a:latin typeface="Tahoma" pitchFamily="34" charset="0"/>
                <a:ea typeface="+mn-ea"/>
                <a:cs typeface="+mn-cs"/>
              </a:defRPr>
            </a:lvl4pPr>
            <a:lvl5pPr marL="1828800" algn="l" rtl="0" fontAlgn="base">
              <a:spcBef>
                <a:spcPct val="0"/>
              </a:spcBef>
              <a:spcAft>
                <a:spcPct val="0"/>
              </a:spcAft>
              <a:defRPr sz="2400" kern="1200">
                <a:solidFill>
                  <a:schemeClr val="tx1"/>
                </a:solidFill>
                <a:latin typeface="Tahoma" pitchFamily="34" charset="0"/>
                <a:ea typeface="+mn-ea"/>
                <a:cs typeface="+mn-cs"/>
              </a:defRPr>
            </a:lvl5pPr>
            <a:lvl6pPr marL="2286000" algn="l" defTabSz="914400" rtl="0" eaLnBrk="1" latinLnBrk="0" hangingPunct="1">
              <a:defRPr sz="2400" kern="1200">
                <a:solidFill>
                  <a:schemeClr val="tx1"/>
                </a:solidFill>
                <a:latin typeface="Tahoma" pitchFamily="34" charset="0"/>
                <a:ea typeface="+mn-ea"/>
                <a:cs typeface="+mn-cs"/>
              </a:defRPr>
            </a:lvl6pPr>
            <a:lvl7pPr marL="2743200" algn="l" defTabSz="914400" rtl="0" eaLnBrk="1" latinLnBrk="0" hangingPunct="1">
              <a:defRPr sz="2400" kern="1200">
                <a:solidFill>
                  <a:schemeClr val="tx1"/>
                </a:solidFill>
                <a:latin typeface="Tahoma" pitchFamily="34" charset="0"/>
                <a:ea typeface="+mn-ea"/>
                <a:cs typeface="+mn-cs"/>
              </a:defRPr>
            </a:lvl7pPr>
            <a:lvl8pPr marL="3200400" algn="l" defTabSz="914400" rtl="0" eaLnBrk="1" latinLnBrk="0" hangingPunct="1">
              <a:defRPr sz="2400" kern="1200">
                <a:solidFill>
                  <a:schemeClr val="tx1"/>
                </a:solidFill>
                <a:latin typeface="Tahoma" pitchFamily="34" charset="0"/>
                <a:ea typeface="+mn-ea"/>
                <a:cs typeface="+mn-cs"/>
              </a:defRPr>
            </a:lvl8pPr>
            <a:lvl9pPr marL="3657600" algn="l" defTabSz="914400" rtl="0" eaLnBrk="1" latinLnBrk="0" hangingPunct="1">
              <a:defRPr sz="2400" kern="1200">
                <a:solidFill>
                  <a:schemeClr val="tx1"/>
                </a:solidFill>
                <a:latin typeface="Tahoma" pitchFamily="34" charset="0"/>
                <a:ea typeface="+mn-ea"/>
                <a:cs typeface="+mn-cs"/>
              </a:defRPr>
            </a:lvl9pPr>
          </a:lstStyle>
          <a:p>
            <a:pPr>
              <a:defRPr/>
            </a:pPr>
            <a:fld id="{3C666928-A7BF-48F2-B4C4-229DBC131452}" type="slidenum">
              <a:rPr lang="it-IT" altLang="zh-CN" smtClean="0"/>
              <a:pPr>
                <a:defRPr/>
              </a:pPr>
              <a:t>29</a:t>
            </a:fld>
            <a:endParaRPr lang="it-IT" altLang="zh-CN" dirty="0"/>
          </a:p>
        </p:txBody>
      </p:sp>
      <p:pic>
        <p:nvPicPr>
          <p:cNvPr id="113666" name="Picture 2"/>
          <p:cNvPicPr>
            <a:picLocks noChangeAspect="1" noChangeArrowheads="1"/>
          </p:cNvPicPr>
          <p:nvPr/>
        </p:nvPicPr>
        <p:blipFill>
          <a:blip r:embed="rId2"/>
          <a:srcRect/>
          <a:stretch>
            <a:fillRect/>
          </a:stretch>
        </p:blipFill>
        <p:spPr bwMode="auto">
          <a:xfrm>
            <a:off x="1809720" y="1285861"/>
            <a:ext cx="8324850" cy="5207385"/>
          </a:xfrm>
          <a:prstGeom prst="rect">
            <a:avLst/>
          </a:prstGeom>
          <a:noFill/>
          <a:ln w="9525">
            <a:noFill/>
            <a:miter lim="800000"/>
            <a:headEnd/>
            <a:tailEnd/>
          </a:ln>
          <a:effectLst/>
        </p:spPr>
      </p:pic>
      <p:sp>
        <p:nvSpPr>
          <p:cNvPr id="6" name="矩形标注 5"/>
          <p:cNvSpPr/>
          <p:nvPr/>
        </p:nvSpPr>
        <p:spPr bwMode="auto">
          <a:xfrm>
            <a:off x="7391400" y="990600"/>
            <a:ext cx="1562100" cy="1014936"/>
          </a:xfrm>
          <a:prstGeom prst="wedgeRectCallout">
            <a:avLst>
              <a:gd name="adj1" fmla="val -102228"/>
              <a:gd name="adj2" fmla="val 17937"/>
            </a:avLst>
          </a:prstGeom>
          <a:gradFill rotWithShape="0">
            <a:gsLst>
              <a:gs pos="0">
                <a:srgbClr val="CCFFCC">
                  <a:gamma/>
                  <a:tint val="33725"/>
                  <a:invGamma/>
                </a:srgbClr>
              </a:gs>
              <a:gs pos="100000">
                <a:srgbClr val="CCFFCC"/>
              </a:gs>
            </a:gsLst>
            <a:lin ang="5400000" scaled="1"/>
          </a:gradFill>
          <a:ln w="9525" cap="flat" cmpd="sng" algn="ctr">
            <a:solidFill>
              <a:schemeClr val="tx1"/>
            </a:solidFill>
            <a:prstDash val="solid"/>
            <a:round/>
            <a:headEnd type="none" w="med" len="med"/>
            <a:tailEnd type="none" w="med" len="med"/>
          </a:ln>
          <a:effectLst/>
        </p:spPr>
        <p:txBody>
          <a:bodyPr vert="horz" wrap="square" lIns="162000" tIns="118800" rIns="162000" bIns="154800" numCol="1" rtlCol="0" anchor="t" anchorCtr="0" compatLnSpc="1">
            <a:prstTxWarp prst="textNoShape">
              <a:avLst/>
            </a:prstTxWarp>
            <a:spAutoFit/>
          </a:bodyPr>
          <a:lstStyle/>
          <a:p>
            <a:r>
              <a:rPr lang="en-US" altLang="zh-CN" sz="2400" b="0" dirty="0">
                <a:latin typeface="Arial" charset="0"/>
              </a:rPr>
              <a:t>Release Offset</a:t>
            </a:r>
            <a:endParaRPr lang="zh-CN" altLang="en-US" sz="2400" b="0" dirty="0">
              <a:latin typeface="Arial" charset="0"/>
            </a:endParaRPr>
          </a:p>
        </p:txBody>
      </p:sp>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F6FB968-B554-4E4F-8A65-879E107A4083}"/>
              </a:ext>
            </a:extLst>
          </p:cNvPr>
          <p:cNvSpPr txBox="1">
            <a:spLocks noChangeArrowheads="1"/>
          </p:cNvSpPr>
          <p:nvPr/>
        </p:nvSpPr>
        <p:spPr>
          <a:xfrm>
            <a:off x="1524001" y="685799"/>
            <a:ext cx="8673267" cy="1034427"/>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lnSpc>
                <a:spcPct val="120000"/>
              </a:lnSpc>
              <a:spcBef>
                <a:spcPts val="0"/>
              </a:spcBef>
              <a:buNone/>
              <a:tabLst>
                <a:tab pos="801688" algn="l"/>
                <a:tab pos="1139825" algn="l"/>
                <a:tab pos="1541463" algn="l"/>
                <a:tab pos="4284663" algn="l"/>
              </a:tabLst>
            </a:pPr>
            <a:r>
              <a:rPr lang="en-GB" altLang="ko-KR" sz="2400" b="0" dirty="0" err="1">
                <a:latin typeface="Courier New" panose="02070309020205020404" pitchFamily="49" charset="0"/>
                <a:ea typeface="굴림" charset="0"/>
                <a:cs typeface="Courier New" panose="02070309020205020404" pitchFamily="49" charset="0"/>
              </a:rPr>
              <a:t>pthread_mutex_t</a:t>
            </a:r>
            <a:r>
              <a:rPr lang="en-GB" altLang="ko-KR" sz="2400" b="0" dirty="0">
                <a:latin typeface="Courier New" panose="02070309020205020404" pitchFamily="49" charset="0"/>
                <a:ea typeface="굴림" charset="0"/>
                <a:cs typeface="Courier New" panose="02070309020205020404" pitchFamily="49" charset="0"/>
              </a:rPr>
              <a:t> mutex=HREAD_MUTEX_INITIALIZER;</a:t>
            </a:r>
          </a:p>
          <a:p>
            <a:pPr indent="0">
              <a:lnSpc>
                <a:spcPct val="120000"/>
              </a:lnSpc>
              <a:spcBef>
                <a:spcPts val="0"/>
              </a:spcBef>
              <a:buNone/>
              <a:tabLst>
                <a:tab pos="801688" algn="l"/>
                <a:tab pos="1139825" algn="l"/>
                <a:tab pos="1541463" algn="l"/>
                <a:tab pos="4284663" algn="l"/>
              </a:tabLst>
            </a:pPr>
            <a:r>
              <a:rPr lang="en-GB" altLang="ko-KR" sz="2400" b="0" dirty="0" err="1">
                <a:solidFill>
                  <a:srgbClr val="FF0000"/>
                </a:solidFill>
                <a:latin typeface="Courier New" panose="02070309020205020404" pitchFamily="49" charset="0"/>
                <a:ea typeface="굴림" charset="0"/>
                <a:cs typeface="Courier New" panose="02070309020205020404" pitchFamily="49" charset="0"/>
              </a:rPr>
              <a:t>pthread_cond_t</a:t>
            </a:r>
            <a:r>
              <a:rPr lang="en-GB" altLang="ko-KR" sz="2400" b="0" dirty="0">
                <a:solidFill>
                  <a:srgbClr val="FF0000"/>
                </a:solidFill>
                <a:latin typeface="Courier New" panose="02070309020205020404" pitchFamily="49" charset="0"/>
                <a:ea typeface="굴림" charset="0"/>
                <a:cs typeface="Courier New" panose="02070309020205020404" pitchFamily="49" charset="0"/>
              </a:rPr>
              <a:t> </a:t>
            </a:r>
            <a:r>
              <a:rPr lang="en-US" altLang="ko-KR" sz="2400" b="0" dirty="0" err="1">
                <a:solidFill>
                  <a:srgbClr val="FF0000"/>
                </a:solidFill>
                <a:latin typeface="Courier New" panose="02070309020205020404" pitchFamily="49" charset="0"/>
                <a:ea typeface="굴림" charset="0"/>
                <a:cs typeface="Courier New" panose="02070309020205020404" pitchFamily="49" charset="0"/>
              </a:rPr>
              <a:t>producer_CV</a:t>
            </a:r>
            <a:r>
              <a:rPr lang="en-US" altLang="ko-KR" sz="2400" b="0" dirty="0">
                <a:solidFill>
                  <a:srgbClr val="FF0000"/>
                </a:solidFill>
                <a:latin typeface="Courier New" panose="02070309020205020404" pitchFamily="49" charset="0"/>
                <a:ea typeface="굴림" charset="0"/>
                <a:cs typeface="Courier New" panose="02070309020205020404" pitchFamily="49" charset="0"/>
              </a:rPr>
              <a:t>= PTHREAD_COND_INITIALIZER;</a:t>
            </a:r>
            <a:endParaRPr lang="en-GB" altLang="ko-KR" sz="2400" b="0" dirty="0">
              <a:latin typeface="Courier New" panose="02070309020205020404" pitchFamily="49" charset="0"/>
              <a:ea typeface="굴림" charset="0"/>
              <a:cs typeface="Courier New" panose="02070309020205020404" pitchFamily="49" charset="0"/>
            </a:endParaRPr>
          </a:p>
          <a:p>
            <a:pPr indent="0">
              <a:lnSpc>
                <a:spcPct val="120000"/>
              </a:lnSpc>
              <a:spcBef>
                <a:spcPts val="0"/>
              </a:spcBef>
              <a:buNone/>
              <a:tabLst>
                <a:tab pos="801688" algn="l"/>
                <a:tab pos="1139825" algn="l"/>
                <a:tab pos="1541463" algn="l"/>
                <a:tab pos="4284663" algn="l"/>
              </a:tabLst>
            </a:pPr>
            <a:r>
              <a:rPr lang="en-GB" altLang="ko-KR" sz="2400" b="0" dirty="0" err="1">
                <a:solidFill>
                  <a:schemeClr val="accent5">
                    <a:lumMod val="50000"/>
                  </a:schemeClr>
                </a:solidFill>
                <a:latin typeface="Courier New" panose="02070309020205020404" pitchFamily="49" charset="0"/>
                <a:ea typeface="굴림" charset="0"/>
                <a:cs typeface="Courier New" panose="02070309020205020404" pitchFamily="49" charset="0"/>
              </a:rPr>
              <a:t>pthread_cond_t</a:t>
            </a:r>
            <a:r>
              <a:rPr lang="en-GB" altLang="ko-KR" sz="2400" b="0" dirty="0">
                <a:solidFill>
                  <a:schemeClr val="accent5">
                    <a:lumMod val="50000"/>
                  </a:schemeClr>
                </a:solidFill>
                <a:latin typeface="Courier New" panose="02070309020205020404" pitchFamily="49" charset="0"/>
                <a:ea typeface="굴림" charset="0"/>
                <a:cs typeface="Courier New" panose="02070309020205020404" pitchFamily="49" charset="0"/>
              </a:rPr>
              <a:t> </a:t>
            </a:r>
            <a:r>
              <a:rPr lang="en-US" altLang="ko-KR" sz="2400" b="0" dirty="0" err="1">
                <a:solidFill>
                  <a:schemeClr val="accent5">
                    <a:lumMod val="50000"/>
                  </a:schemeClr>
                </a:solidFill>
                <a:latin typeface="Courier New" panose="02070309020205020404" pitchFamily="49" charset="0"/>
                <a:ea typeface="굴림" charset="0"/>
                <a:cs typeface="Courier New" panose="02070309020205020404" pitchFamily="49" charset="0"/>
              </a:rPr>
              <a:t>consumer_CV</a:t>
            </a:r>
            <a:r>
              <a:rPr lang="en-US" altLang="ko-KR" sz="2400" b="0" dirty="0">
                <a:solidFill>
                  <a:schemeClr val="accent5">
                    <a:lumMod val="50000"/>
                  </a:schemeClr>
                </a:solidFill>
                <a:latin typeface="Courier New" panose="02070309020205020404" pitchFamily="49" charset="0"/>
                <a:ea typeface="굴림" charset="0"/>
                <a:cs typeface="Courier New" panose="02070309020205020404" pitchFamily="49" charset="0"/>
              </a:rPr>
              <a:t> = PTHREAD_COND_INITIALIZER;</a:t>
            </a:r>
            <a:endParaRPr lang="en-GB" altLang="ko-KR" sz="2400" b="0" dirty="0">
              <a:solidFill>
                <a:schemeClr val="accent5">
                  <a:lumMod val="50000"/>
                </a:schemeClr>
              </a:solidFill>
              <a:latin typeface="Courier New" panose="02070309020205020404" pitchFamily="49" charset="0"/>
              <a:ea typeface="굴림" charset="0"/>
              <a:cs typeface="Courier New" panose="02070309020205020404" pitchFamily="49" charset="0"/>
            </a:endParaRPr>
          </a:p>
        </p:txBody>
      </p:sp>
      <p:sp>
        <p:nvSpPr>
          <p:cNvPr id="5" name="TextBox 4">
            <a:extLst>
              <a:ext uri="{FF2B5EF4-FFF2-40B4-BE49-F238E27FC236}">
                <a16:creationId xmlns:a16="http://schemas.microsoft.com/office/drawing/2014/main" id="{1EEC9C23-136B-4945-A0CD-F4FBA22029AF}"/>
              </a:ext>
            </a:extLst>
          </p:cNvPr>
          <p:cNvSpPr txBox="1"/>
          <p:nvPr/>
        </p:nvSpPr>
        <p:spPr>
          <a:xfrm>
            <a:off x="1752601" y="1752601"/>
            <a:ext cx="8762999" cy="2316019"/>
          </a:xfrm>
          <a:prstGeom prst="rect">
            <a:avLst/>
          </a:prstGeom>
          <a:noFill/>
          <a:ln>
            <a:noFill/>
          </a:ln>
        </p:spPr>
        <p:txBody>
          <a:bodyPr wrap="square" rtlCol="0">
            <a:spAutoFit/>
          </a:bodyPr>
          <a:lstStyle/>
          <a:p>
            <a:pPr>
              <a:lnSpc>
                <a:spcPct val="90000"/>
              </a:lnSpc>
              <a:spcBef>
                <a:spcPts val="0"/>
              </a:spcBef>
              <a:tabLst>
                <a:tab pos="801688" algn="l"/>
                <a:tab pos="1139825" algn="l"/>
                <a:tab pos="1541463" algn="l"/>
                <a:tab pos="4284663" algn="l"/>
              </a:tabLst>
            </a:pPr>
            <a:r>
              <a:rPr lang="en-US" altLang="ko-KR" sz="2000" b="0" dirty="0">
                <a:latin typeface="Courier New" panose="02070309020205020404" pitchFamily="49" charset="0"/>
                <a:ea typeface="굴림" charset="0"/>
                <a:cs typeface="Courier New" panose="02070309020205020404" pitchFamily="49" charset="0"/>
              </a:rPr>
              <a:t>Producer(item) {</a:t>
            </a:r>
          </a:p>
          <a:p>
            <a:pPr>
              <a:lnSpc>
                <a:spcPct val="90000"/>
              </a:lnSpc>
              <a:spcBef>
                <a:spcPts val="0"/>
              </a:spcBef>
              <a:tabLst>
                <a:tab pos="801688" algn="l"/>
                <a:tab pos="1139825" algn="l"/>
                <a:tab pos="1541463" algn="l"/>
                <a:tab pos="4284663" algn="l"/>
              </a:tabLst>
            </a:pPr>
            <a:r>
              <a:rPr lang="en-US" altLang="ko-KR" sz="2000" b="0" dirty="0">
                <a:latin typeface="Courier New" panose="02070309020205020404" pitchFamily="49" charset="0"/>
                <a:ea typeface="굴림" charset="0"/>
                <a:cs typeface="Courier New" panose="02070309020205020404" pitchFamily="49" charset="0"/>
              </a:rPr>
              <a:t>  acquire(&amp;</a:t>
            </a:r>
            <a:r>
              <a:rPr lang="en-US" altLang="ko-KR" sz="2000" b="0" dirty="0" err="1">
                <a:latin typeface="Courier New" panose="02070309020205020404" pitchFamily="49" charset="0"/>
                <a:ea typeface="굴림" charset="0"/>
                <a:cs typeface="Courier New" panose="02070309020205020404" pitchFamily="49" charset="0"/>
              </a:rPr>
              <a:t>buf_lock</a:t>
            </a:r>
            <a:r>
              <a:rPr lang="en-US" altLang="ko-KR" sz="2000" b="0" dirty="0">
                <a:latin typeface="Courier New" panose="02070309020205020404" pitchFamily="49" charset="0"/>
                <a:ea typeface="굴림" charset="0"/>
                <a:cs typeface="Courier New" panose="02070309020205020404" pitchFamily="49" charset="0"/>
              </a:rPr>
              <a:t>);</a:t>
            </a:r>
          </a:p>
          <a:p>
            <a:pPr>
              <a:lnSpc>
                <a:spcPct val="90000"/>
              </a:lnSpc>
              <a:spcBef>
                <a:spcPts val="0"/>
              </a:spcBef>
              <a:tabLst>
                <a:tab pos="801688" algn="l"/>
                <a:tab pos="1139825" algn="l"/>
                <a:tab pos="1541463" algn="l"/>
                <a:tab pos="4284663" algn="l"/>
              </a:tabLst>
            </a:pPr>
            <a:r>
              <a:rPr lang="en-US" altLang="ko-KR" sz="2000" b="0" dirty="0">
                <a:latin typeface="Courier New" panose="02070309020205020404" pitchFamily="49" charset="0"/>
                <a:ea typeface="굴림" charset="0"/>
                <a:cs typeface="Courier New" panose="02070309020205020404" pitchFamily="49" charset="0"/>
              </a:rPr>
              <a:t>  </a:t>
            </a:r>
            <a:r>
              <a:rPr lang="en-US" altLang="ko-KR" sz="2000" b="0" dirty="0">
                <a:solidFill>
                  <a:srgbClr val="2A40E2"/>
                </a:solidFill>
                <a:latin typeface="Courier New" panose="02070309020205020404" pitchFamily="49" charset="0"/>
                <a:ea typeface="굴림" charset="0"/>
                <a:cs typeface="Courier New" panose="02070309020205020404" pitchFamily="49" charset="0"/>
              </a:rPr>
              <a:t>while (buffer full) { </a:t>
            </a:r>
            <a:r>
              <a:rPr lang="en-US" altLang="ko-KR" sz="2000" b="0" dirty="0" err="1">
                <a:solidFill>
                  <a:srgbClr val="2A40E2"/>
                </a:solidFill>
                <a:latin typeface="Courier New" panose="02070309020205020404" pitchFamily="49" charset="0"/>
                <a:ea typeface="굴림" charset="0"/>
                <a:cs typeface="Courier New" panose="02070309020205020404" pitchFamily="49" charset="0"/>
              </a:rPr>
              <a:t>cond_wait</a:t>
            </a:r>
            <a:r>
              <a:rPr lang="en-US" altLang="ko-KR" sz="2000" b="0" dirty="0">
                <a:solidFill>
                  <a:srgbClr val="2A40E2"/>
                </a:solidFill>
                <a:latin typeface="Courier New" panose="02070309020205020404" pitchFamily="49" charset="0"/>
                <a:ea typeface="굴림" charset="0"/>
                <a:cs typeface="Courier New" panose="02070309020205020404" pitchFamily="49" charset="0"/>
              </a:rPr>
              <a:t>(&amp;</a:t>
            </a:r>
            <a:r>
              <a:rPr lang="en-US" altLang="ko-KR" sz="2000" b="0" dirty="0" err="1">
                <a:solidFill>
                  <a:srgbClr val="2A40E2"/>
                </a:solidFill>
                <a:latin typeface="Courier New" panose="02070309020205020404" pitchFamily="49" charset="0"/>
                <a:ea typeface="굴림" charset="0"/>
                <a:cs typeface="Courier New" panose="02070309020205020404" pitchFamily="49" charset="0"/>
              </a:rPr>
              <a:t>producer_CV</a:t>
            </a:r>
            <a:r>
              <a:rPr lang="en-US" altLang="ko-KR" sz="2000" b="0" dirty="0">
                <a:solidFill>
                  <a:srgbClr val="2A40E2"/>
                </a:solidFill>
                <a:latin typeface="Courier New" panose="02070309020205020404" pitchFamily="49" charset="0"/>
                <a:ea typeface="굴림" charset="0"/>
                <a:cs typeface="Courier New" panose="02070309020205020404" pitchFamily="49" charset="0"/>
              </a:rPr>
              <a:t>, &amp;</a:t>
            </a:r>
            <a:r>
              <a:rPr lang="en-US" altLang="ko-KR" sz="2000" b="0" dirty="0" err="1">
                <a:solidFill>
                  <a:srgbClr val="2A40E2"/>
                </a:solidFill>
                <a:latin typeface="Courier New" panose="02070309020205020404" pitchFamily="49" charset="0"/>
                <a:ea typeface="굴림" charset="0"/>
                <a:cs typeface="Courier New" panose="02070309020205020404" pitchFamily="49" charset="0"/>
              </a:rPr>
              <a:t>buf_lock</a:t>
            </a:r>
            <a:r>
              <a:rPr lang="en-US" altLang="ko-KR" sz="2000" b="0" dirty="0">
                <a:solidFill>
                  <a:srgbClr val="2A40E2"/>
                </a:solidFill>
                <a:latin typeface="Courier New" panose="02070309020205020404" pitchFamily="49" charset="0"/>
                <a:ea typeface="굴림" charset="0"/>
                <a:cs typeface="Courier New" panose="02070309020205020404" pitchFamily="49" charset="0"/>
              </a:rPr>
              <a:t>); }</a:t>
            </a:r>
          </a:p>
          <a:p>
            <a:pPr>
              <a:lnSpc>
                <a:spcPct val="90000"/>
              </a:lnSpc>
              <a:spcBef>
                <a:spcPts val="0"/>
              </a:spcBef>
              <a:tabLst>
                <a:tab pos="801688" algn="l"/>
                <a:tab pos="1139825" algn="l"/>
                <a:tab pos="1541463" algn="l"/>
                <a:tab pos="4284663" algn="l"/>
              </a:tabLst>
            </a:pPr>
            <a:r>
              <a:rPr lang="en-US" altLang="ko-KR" sz="2000" b="0" dirty="0">
                <a:solidFill>
                  <a:schemeClr val="hlink"/>
                </a:solidFill>
                <a:latin typeface="Courier New" panose="02070309020205020404" pitchFamily="49" charset="0"/>
                <a:ea typeface="굴림" charset="0"/>
                <a:cs typeface="Courier New" panose="02070309020205020404" pitchFamily="49" charset="0"/>
              </a:rPr>
              <a:t>  </a:t>
            </a:r>
            <a:r>
              <a:rPr lang="en-US" altLang="ko-KR" sz="2000" b="0" dirty="0" err="1">
                <a:latin typeface="Courier New" panose="02070309020205020404" pitchFamily="49" charset="0"/>
                <a:ea typeface="굴림" charset="0"/>
                <a:cs typeface="Courier New" panose="02070309020205020404" pitchFamily="49" charset="0"/>
              </a:rPr>
              <a:t>enqueue</a:t>
            </a:r>
            <a:r>
              <a:rPr lang="en-US" altLang="ko-KR" sz="2000" b="0" dirty="0">
                <a:latin typeface="Courier New" panose="02070309020205020404" pitchFamily="49" charset="0"/>
                <a:ea typeface="굴림" charset="0"/>
                <a:cs typeface="Courier New" panose="02070309020205020404" pitchFamily="49" charset="0"/>
              </a:rPr>
              <a:t>(item);</a:t>
            </a:r>
          </a:p>
          <a:p>
            <a:pPr>
              <a:lnSpc>
                <a:spcPct val="90000"/>
              </a:lnSpc>
              <a:spcBef>
                <a:spcPts val="0"/>
              </a:spcBef>
              <a:tabLst>
                <a:tab pos="801688" algn="l"/>
                <a:tab pos="1139825" algn="l"/>
                <a:tab pos="1541463" algn="l"/>
                <a:tab pos="4284663" algn="l"/>
              </a:tabLst>
            </a:pPr>
            <a:r>
              <a:rPr lang="en-US" altLang="ko-KR" sz="2000" b="0" dirty="0">
                <a:solidFill>
                  <a:schemeClr val="hlink"/>
                </a:solidFill>
                <a:latin typeface="Courier New" panose="02070309020205020404" pitchFamily="49" charset="0"/>
                <a:ea typeface="굴림" charset="0"/>
                <a:cs typeface="Courier New" panose="02070309020205020404" pitchFamily="49" charset="0"/>
              </a:rPr>
              <a:t>  </a:t>
            </a:r>
            <a:r>
              <a:rPr lang="en-US" altLang="ko-KR" sz="2000" b="0" dirty="0" err="1">
                <a:solidFill>
                  <a:srgbClr val="FF0000"/>
                </a:solidFill>
                <a:latin typeface="Courier New" panose="02070309020205020404" pitchFamily="49" charset="0"/>
                <a:ea typeface="굴림" charset="0"/>
                <a:cs typeface="Courier New" panose="02070309020205020404" pitchFamily="49" charset="0"/>
              </a:rPr>
              <a:t>cond_signal</a:t>
            </a:r>
            <a:r>
              <a:rPr lang="en-US" altLang="ko-KR" sz="2000" b="0" dirty="0">
                <a:solidFill>
                  <a:srgbClr val="FF0000"/>
                </a:solidFill>
                <a:latin typeface="Courier New" panose="02070309020205020404" pitchFamily="49" charset="0"/>
                <a:ea typeface="굴림" charset="0"/>
                <a:cs typeface="Courier New" panose="02070309020205020404" pitchFamily="49" charset="0"/>
              </a:rPr>
              <a:t>(&amp;</a:t>
            </a:r>
            <a:r>
              <a:rPr lang="en-US" altLang="ko-KR" sz="2000" b="0" dirty="0" err="1">
                <a:solidFill>
                  <a:srgbClr val="FF0000"/>
                </a:solidFill>
                <a:latin typeface="Courier New" panose="02070309020205020404" pitchFamily="49" charset="0"/>
                <a:ea typeface="굴림" charset="0"/>
                <a:cs typeface="Courier New" panose="02070309020205020404" pitchFamily="49" charset="0"/>
              </a:rPr>
              <a:t>consumer_CV</a:t>
            </a:r>
            <a:r>
              <a:rPr lang="en-US" altLang="ko-KR" sz="2000" b="0" dirty="0">
                <a:solidFill>
                  <a:srgbClr val="FF0000"/>
                </a:solidFill>
                <a:latin typeface="Courier New" panose="02070309020205020404" pitchFamily="49" charset="0"/>
                <a:ea typeface="굴림" charset="0"/>
                <a:cs typeface="Courier New" panose="02070309020205020404" pitchFamily="49" charset="0"/>
              </a:rPr>
              <a:t>);</a:t>
            </a:r>
            <a:br>
              <a:rPr lang="en-US" altLang="ko-KR" sz="2000" b="0" dirty="0">
                <a:latin typeface="Courier New" panose="02070309020205020404" pitchFamily="49" charset="0"/>
                <a:ea typeface="굴림" charset="0"/>
                <a:cs typeface="Courier New" panose="02070309020205020404" pitchFamily="49" charset="0"/>
              </a:rPr>
            </a:br>
            <a:r>
              <a:rPr lang="en-US" altLang="ko-KR" sz="2000" b="0" dirty="0">
                <a:latin typeface="Courier New" panose="02070309020205020404" pitchFamily="49" charset="0"/>
                <a:ea typeface="굴림" charset="0"/>
                <a:cs typeface="Courier New" panose="02070309020205020404" pitchFamily="49" charset="0"/>
              </a:rPr>
              <a:t>  release(&amp;</a:t>
            </a:r>
            <a:r>
              <a:rPr lang="en-US" altLang="ko-KR" sz="2000" b="0" dirty="0" err="1">
                <a:latin typeface="Courier New" panose="02070309020205020404" pitchFamily="49" charset="0"/>
                <a:ea typeface="굴림" charset="0"/>
                <a:cs typeface="Courier New" panose="02070309020205020404" pitchFamily="49" charset="0"/>
              </a:rPr>
              <a:t>buf_lock</a:t>
            </a:r>
            <a:r>
              <a:rPr lang="en-US" altLang="ko-KR" sz="2000" b="0" dirty="0">
                <a:latin typeface="Courier New" panose="02070309020205020404" pitchFamily="49" charset="0"/>
                <a:ea typeface="굴림" charset="0"/>
                <a:cs typeface="Courier New" panose="02070309020205020404" pitchFamily="49" charset="0"/>
              </a:rPr>
              <a:t>);</a:t>
            </a:r>
          </a:p>
          <a:p>
            <a:pPr>
              <a:lnSpc>
                <a:spcPct val="90000"/>
              </a:lnSpc>
              <a:spcBef>
                <a:spcPts val="0"/>
              </a:spcBef>
              <a:tabLst>
                <a:tab pos="801688" algn="l"/>
                <a:tab pos="1139825" algn="l"/>
                <a:tab pos="1541463" algn="l"/>
                <a:tab pos="4284663" algn="l"/>
              </a:tabLst>
            </a:pPr>
            <a:r>
              <a:rPr lang="en-US" altLang="ko-KR" sz="2000" b="0" dirty="0">
                <a:latin typeface="Courier New" panose="02070309020205020404" pitchFamily="49" charset="0"/>
                <a:ea typeface="굴림" charset="0"/>
                <a:cs typeface="Courier New" panose="02070309020205020404" pitchFamily="49" charset="0"/>
              </a:rPr>
              <a:t>}</a:t>
            </a:r>
            <a:endParaRPr lang="en-US" sz="2000" b="0" dirty="0">
              <a:latin typeface="Courier New" panose="02070309020205020404" pitchFamily="49" charset="0"/>
              <a:cs typeface="Courier New" panose="02070309020205020404" pitchFamily="49" charset="0"/>
            </a:endParaRPr>
          </a:p>
        </p:txBody>
      </p:sp>
      <p:sp>
        <p:nvSpPr>
          <p:cNvPr id="6" name="TextBox 5">
            <a:extLst>
              <a:ext uri="{FF2B5EF4-FFF2-40B4-BE49-F238E27FC236}">
                <a16:creationId xmlns:a16="http://schemas.microsoft.com/office/drawing/2014/main" id="{2B640435-8718-5749-8837-B26C02671F42}"/>
              </a:ext>
            </a:extLst>
          </p:cNvPr>
          <p:cNvSpPr txBox="1"/>
          <p:nvPr/>
        </p:nvSpPr>
        <p:spPr>
          <a:xfrm>
            <a:off x="1752602" y="4027944"/>
            <a:ext cx="8915399" cy="2593018"/>
          </a:xfrm>
          <a:prstGeom prst="rect">
            <a:avLst/>
          </a:prstGeom>
          <a:noFill/>
          <a:ln>
            <a:noFill/>
          </a:ln>
        </p:spPr>
        <p:txBody>
          <a:bodyPr wrap="square" rtlCol="0">
            <a:spAutoFit/>
          </a:bodyPr>
          <a:lstStyle/>
          <a:p>
            <a:pPr>
              <a:lnSpc>
                <a:spcPct val="90000"/>
              </a:lnSpc>
              <a:spcBef>
                <a:spcPts val="0"/>
              </a:spcBef>
              <a:tabLst>
                <a:tab pos="801688" algn="l"/>
                <a:tab pos="1139825" algn="l"/>
                <a:tab pos="1541463" algn="l"/>
                <a:tab pos="4284663" algn="l"/>
              </a:tabLst>
            </a:pPr>
            <a:r>
              <a:rPr lang="en-US" altLang="ko-KR" sz="2000" b="0" dirty="0">
                <a:latin typeface="Courier New" panose="02070309020205020404" pitchFamily="49" charset="0"/>
                <a:ea typeface="굴림" charset="0"/>
                <a:cs typeface="Courier New" panose="02070309020205020404" pitchFamily="49" charset="0"/>
              </a:rPr>
              <a:t>Consumer() {</a:t>
            </a:r>
          </a:p>
          <a:p>
            <a:pPr>
              <a:lnSpc>
                <a:spcPct val="90000"/>
              </a:lnSpc>
              <a:spcBef>
                <a:spcPts val="0"/>
              </a:spcBef>
              <a:tabLst>
                <a:tab pos="801688" algn="l"/>
                <a:tab pos="1139825" algn="l"/>
                <a:tab pos="1541463" algn="l"/>
                <a:tab pos="4284663" algn="l"/>
              </a:tabLst>
            </a:pPr>
            <a:r>
              <a:rPr lang="en-US" altLang="ko-KR" sz="2000" b="0" dirty="0">
                <a:latin typeface="Courier New" panose="02070309020205020404" pitchFamily="49" charset="0"/>
                <a:ea typeface="굴림" charset="0"/>
                <a:cs typeface="Courier New" panose="02070309020205020404" pitchFamily="49" charset="0"/>
              </a:rPr>
              <a:t>  acquire(</a:t>
            </a:r>
            <a:r>
              <a:rPr lang="en-US" altLang="ko-KR" sz="2000" b="0" dirty="0" err="1">
                <a:latin typeface="Courier New" panose="02070309020205020404" pitchFamily="49" charset="0"/>
                <a:ea typeface="굴림" charset="0"/>
                <a:cs typeface="Courier New" panose="02070309020205020404" pitchFamily="49" charset="0"/>
              </a:rPr>
              <a:t>buf_lock</a:t>
            </a:r>
            <a:r>
              <a:rPr lang="en-US" altLang="ko-KR" sz="2000" b="0" dirty="0">
                <a:latin typeface="Courier New" panose="02070309020205020404" pitchFamily="49" charset="0"/>
                <a:ea typeface="굴림" charset="0"/>
                <a:cs typeface="Courier New" panose="02070309020205020404" pitchFamily="49" charset="0"/>
              </a:rPr>
              <a:t>);</a:t>
            </a:r>
          </a:p>
          <a:p>
            <a:pPr>
              <a:lnSpc>
                <a:spcPct val="90000"/>
              </a:lnSpc>
              <a:spcBef>
                <a:spcPts val="0"/>
              </a:spcBef>
              <a:tabLst>
                <a:tab pos="801688" algn="l"/>
                <a:tab pos="1139825" algn="l"/>
                <a:tab pos="1541463" algn="l"/>
                <a:tab pos="4284663" algn="l"/>
              </a:tabLst>
            </a:pPr>
            <a:r>
              <a:rPr lang="en-US" altLang="ko-KR" sz="2000" b="0" dirty="0">
                <a:latin typeface="Courier New" panose="02070309020205020404" pitchFamily="49" charset="0"/>
                <a:ea typeface="굴림" charset="0"/>
                <a:cs typeface="Courier New" panose="02070309020205020404" pitchFamily="49" charset="0"/>
              </a:rPr>
              <a:t>  </a:t>
            </a:r>
            <a:r>
              <a:rPr lang="en-US" altLang="ko-KR" sz="2000" b="0" dirty="0">
                <a:solidFill>
                  <a:srgbClr val="FF0000"/>
                </a:solidFill>
                <a:latin typeface="Courier New" panose="02070309020205020404" pitchFamily="49" charset="0"/>
                <a:ea typeface="굴림" charset="0"/>
                <a:cs typeface="Courier New" panose="02070309020205020404" pitchFamily="49" charset="0"/>
              </a:rPr>
              <a:t>while (buffer empty) { </a:t>
            </a:r>
            <a:r>
              <a:rPr lang="en-US" altLang="ko-KR" sz="2000" b="0" dirty="0" err="1">
                <a:solidFill>
                  <a:srgbClr val="FF0000"/>
                </a:solidFill>
                <a:latin typeface="Courier New" panose="02070309020205020404" pitchFamily="49" charset="0"/>
                <a:ea typeface="굴림" charset="0"/>
                <a:cs typeface="Courier New" panose="02070309020205020404" pitchFamily="49" charset="0"/>
              </a:rPr>
              <a:t>cond_wait</a:t>
            </a:r>
            <a:r>
              <a:rPr lang="en-US" altLang="ko-KR" sz="2000" b="0" dirty="0">
                <a:solidFill>
                  <a:srgbClr val="FF0000"/>
                </a:solidFill>
                <a:latin typeface="Courier New" panose="02070309020205020404" pitchFamily="49" charset="0"/>
                <a:ea typeface="굴림" charset="0"/>
                <a:cs typeface="Courier New" panose="02070309020205020404" pitchFamily="49" charset="0"/>
              </a:rPr>
              <a:t>(&amp;</a:t>
            </a:r>
            <a:r>
              <a:rPr lang="en-US" altLang="ko-KR" sz="2000" b="0" dirty="0" err="1">
                <a:solidFill>
                  <a:srgbClr val="FF0000"/>
                </a:solidFill>
                <a:latin typeface="Courier New" panose="02070309020205020404" pitchFamily="49" charset="0"/>
                <a:ea typeface="굴림" charset="0"/>
                <a:cs typeface="Courier New" panose="02070309020205020404" pitchFamily="49" charset="0"/>
              </a:rPr>
              <a:t>consumer_CV</a:t>
            </a:r>
            <a:r>
              <a:rPr lang="en-US" altLang="ko-KR" sz="2000" b="0" dirty="0">
                <a:solidFill>
                  <a:srgbClr val="FF0000"/>
                </a:solidFill>
                <a:latin typeface="Courier New" panose="02070309020205020404" pitchFamily="49" charset="0"/>
                <a:ea typeface="굴림" charset="0"/>
                <a:cs typeface="Courier New" panose="02070309020205020404" pitchFamily="49" charset="0"/>
              </a:rPr>
              <a:t>, &amp;</a:t>
            </a:r>
            <a:r>
              <a:rPr lang="en-US" altLang="ko-KR" sz="2000" b="0" dirty="0" err="1">
                <a:solidFill>
                  <a:srgbClr val="FF0000"/>
                </a:solidFill>
                <a:latin typeface="Courier New" panose="02070309020205020404" pitchFamily="49" charset="0"/>
                <a:ea typeface="굴림" charset="0"/>
                <a:cs typeface="Courier New" panose="02070309020205020404" pitchFamily="49" charset="0"/>
              </a:rPr>
              <a:t>buf_lock</a:t>
            </a:r>
            <a:r>
              <a:rPr lang="en-US" altLang="ko-KR" sz="2000" b="0" dirty="0">
                <a:solidFill>
                  <a:srgbClr val="FF0000"/>
                </a:solidFill>
                <a:latin typeface="Courier New" panose="02070309020205020404" pitchFamily="49" charset="0"/>
                <a:ea typeface="굴림" charset="0"/>
                <a:cs typeface="Courier New" panose="02070309020205020404" pitchFamily="49" charset="0"/>
              </a:rPr>
              <a:t>); }</a:t>
            </a:r>
          </a:p>
          <a:p>
            <a:pPr>
              <a:lnSpc>
                <a:spcPct val="90000"/>
              </a:lnSpc>
              <a:spcBef>
                <a:spcPts val="0"/>
              </a:spcBef>
              <a:tabLst>
                <a:tab pos="801688" algn="l"/>
                <a:tab pos="1139825" algn="l"/>
                <a:tab pos="1541463" algn="l"/>
                <a:tab pos="4284663" algn="l"/>
              </a:tabLst>
            </a:pPr>
            <a:r>
              <a:rPr lang="en-US" altLang="ko-KR" sz="2000" b="0" dirty="0">
                <a:solidFill>
                  <a:schemeClr val="hlink"/>
                </a:solidFill>
                <a:latin typeface="Courier New" panose="02070309020205020404" pitchFamily="49" charset="0"/>
                <a:ea typeface="굴림" charset="0"/>
                <a:cs typeface="Courier New" panose="02070309020205020404" pitchFamily="49" charset="0"/>
              </a:rPr>
              <a:t>  </a:t>
            </a:r>
            <a:r>
              <a:rPr lang="en-US" altLang="ko-KR" sz="2000" b="0" dirty="0">
                <a:latin typeface="Courier New" panose="02070309020205020404" pitchFamily="49" charset="0"/>
                <a:ea typeface="굴림" charset="0"/>
                <a:cs typeface="Courier New" panose="02070309020205020404" pitchFamily="49" charset="0"/>
              </a:rPr>
              <a:t>item = </a:t>
            </a:r>
            <a:r>
              <a:rPr lang="en-US" altLang="ko-KR" sz="2000" b="0" dirty="0" err="1">
                <a:latin typeface="Courier New" panose="02070309020205020404" pitchFamily="49" charset="0"/>
                <a:ea typeface="굴림" charset="0"/>
                <a:cs typeface="Courier New" panose="02070309020205020404" pitchFamily="49" charset="0"/>
              </a:rPr>
              <a:t>dequeue</a:t>
            </a:r>
            <a:r>
              <a:rPr lang="en-US" altLang="ko-KR" sz="2000" b="0" dirty="0">
                <a:latin typeface="Courier New" panose="02070309020205020404" pitchFamily="49" charset="0"/>
                <a:ea typeface="굴림" charset="0"/>
                <a:cs typeface="Courier New" panose="02070309020205020404" pitchFamily="49" charset="0"/>
              </a:rPr>
              <a:t>();</a:t>
            </a:r>
          </a:p>
          <a:p>
            <a:pPr>
              <a:lnSpc>
                <a:spcPct val="90000"/>
              </a:lnSpc>
              <a:spcBef>
                <a:spcPts val="0"/>
              </a:spcBef>
              <a:tabLst>
                <a:tab pos="801688" algn="l"/>
                <a:tab pos="1139825" algn="l"/>
                <a:tab pos="1541463" algn="l"/>
                <a:tab pos="4284663" algn="l"/>
              </a:tabLst>
            </a:pPr>
            <a:r>
              <a:rPr lang="en-US" altLang="ko-KR" sz="2000" b="0" dirty="0">
                <a:latin typeface="Courier New" panose="02070309020205020404" pitchFamily="49" charset="0"/>
                <a:ea typeface="굴림" charset="0"/>
                <a:cs typeface="Courier New" panose="02070309020205020404" pitchFamily="49" charset="0"/>
              </a:rPr>
              <a:t>  </a:t>
            </a:r>
            <a:r>
              <a:rPr lang="en-US" altLang="ko-KR" sz="2000" b="0" dirty="0" err="1">
                <a:solidFill>
                  <a:srgbClr val="233AE1"/>
                </a:solidFill>
                <a:latin typeface="Courier New" panose="02070309020205020404" pitchFamily="49" charset="0"/>
                <a:ea typeface="굴림" charset="0"/>
                <a:cs typeface="Courier New" panose="02070309020205020404" pitchFamily="49" charset="0"/>
              </a:rPr>
              <a:t>cond_signal</a:t>
            </a:r>
            <a:r>
              <a:rPr lang="en-US" altLang="ko-KR" sz="2000" b="0" dirty="0">
                <a:solidFill>
                  <a:srgbClr val="233AE1"/>
                </a:solidFill>
                <a:latin typeface="Courier New" panose="02070309020205020404" pitchFamily="49" charset="0"/>
                <a:ea typeface="굴림" charset="0"/>
                <a:cs typeface="Courier New" panose="02070309020205020404" pitchFamily="49" charset="0"/>
              </a:rPr>
              <a:t>(&amp;</a:t>
            </a:r>
            <a:r>
              <a:rPr lang="en-US" altLang="ko-KR" sz="2000" b="0" dirty="0" err="1">
                <a:solidFill>
                  <a:srgbClr val="233AE1"/>
                </a:solidFill>
                <a:latin typeface="Courier New" panose="02070309020205020404" pitchFamily="49" charset="0"/>
                <a:ea typeface="굴림" charset="0"/>
                <a:cs typeface="Courier New" panose="02070309020205020404" pitchFamily="49" charset="0"/>
              </a:rPr>
              <a:t>producer_CV</a:t>
            </a:r>
            <a:r>
              <a:rPr lang="en-US" altLang="ko-KR" sz="2000" b="0" dirty="0">
                <a:solidFill>
                  <a:srgbClr val="233AE1"/>
                </a:solidFill>
                <a:latin typeface="Courier New" panose="02070309020205020404" pitchFamily="49" charset="0"/>
                <a:ea typeface="굴림" charset="0"/>
                <a:cs typeface="Courier New" panose="02070309020205020404" pitchFamily="49" charset="0"/>
              </a:rPr>
              <a:t>);</a:t>
            </a:r>
          </a:p>
          <a:p>
            <a:pPr>
              <a:lnSpc>
                <a:spcPct val="90000"/>
              </a:lnSpc>
              <a:spcBef>
                <a:spcPts val="0"/>
              </a:spcBef>
              <a:tabLst>
                <a:tab pos="801688" algn="l"/>
                <a:tab pos="1139825" algn="l"/>
                <a:tab pos="1541463" algn="l"/>
                <a:tab pos="4284663" algn="l"/>
              </a:tabLst>
            </a:pPr>
            <a:r>
              <a:rPr lang="en-US" altLang="ko-KR" sz="2000" b="0" dirty="0">
                <a:latin typeface="Courier New" panose="02070309020205020404" pitchFamily="49" charset="0"/>
                <a:ea typeface="굴림" charset="0"/>
                <a:cs typeface="Courier New" panose="02070309020205020404" pitchFamily="49" charset="0"/>
              </a:rPr>
              <a:t>  release(</a:t>
            </a:r>
            <a:r>
              <a:rPr lang="en-US" altLang="ko-KR" sz="2000" b="0" dirty="0" err="1">
                <a:latin typeface="Courier New" panose="02070309020205020404" pitchFamily="49" charset="0"/>
                <a:ea typeface="굴림" charset="0"/>
                <a:cs typeface="Courier New" panose="02070309020205020404" pitchFamily="49" charset="0"/>
              </a:rPr>
              <a:t>buf_lock</a:t>
            </a:r>
            <a:r>
              <a:rPr lang="en-US" altLang="ko-KR" sz="2000" b="0" dirty="0">
                <a:latin typeface="Courier New" panose="02070309020205020404" pitchFamily="49" charset="0"/>
                <a:ea typeface="굴림" charset="0"/>
                <a:cs typeface="Courier New" panose="02070309020205020404" pitchFamily="49" charset="0"/>
              </a:rPr>
              <a:t>);</a:t>
            </a:r>
          </a:p>
          <a:p>
            <a:pPr>
              <a:lnSpc>
                <a:spcPct val="90000"/>
              </a:lnSpc>
              <a:spcBef>
                <a:spcPts val="0"/>
              </a:spcBef>
              <a:tabLst>
                <a:tab pos="801688" algn="l"/>
                <a:tab pos="1139825" algn="l"/>
                <a:tab pos="1541463" algn="l"/>
                <a:tab pos="4284663" algn="l"/>
              </a:tabLst>
            </a:pPr>
            <a:r>
              <a:rPr lang="en-US" altLang="ko-KR" sz="2000" b="0" dirty="0">
                <a:latin typeface="Courier New" panose="02070309020205020404" pitchFamily="49" charset="0"/>
                <a:ea typeface="굴림" charset="0"/>
                <a:cs typeface="Courier New" panose="02070309020205020404" pitchFamily="49" charset="0"/>
              </a:rPr>
              <a:t>  return item</a:t>
            </a:r>
          </a:p>
          <a:p>
            <a:pPr>
              <a:lnSpc>
                <a:spcPct val="90000"/>
              </a:lnSpc>
              <a:spcBef>
                <a:spcPts val="0"/>
              </a:spcBef>
              <a:tabLst>
                <a:tab pos="801688" algn="l"/>
                <a:tab pos="1139825" algn="l"/>
                <a:tab pos="1541463" algn="l"/>
                <a:tab pos="4284663" algn="l"/>
              </a:tabLst>
            </a:pPr>
            <a:r>
              <a:rPr lang="en-US" altLang="ko-KR" sz="2000" b="0" dirty="0">
                <a:latin typeface="Courier New" panose="02070309020205020404" pitchFamily="49" charset="0"/>
                <a:ea typeface="굴림" charset="0"/>
                <a:cs typeface="Courier New" panose="02070309020205020404" pitchFamily="49" charset="0"/>
              </a:rPr>
              <a:t>}</a:t>
            </a:r>
            <a:endParaRPr lang="en-US" sz="2000" b="0" dirty="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a:xfrm>
            <a:off x="1676401" y="152400"/>
            <a:ext cx="8839198" cy="533400"/>
          </a:xfrm>
        </p:spPr>
        <p:txBody>
          <a:bodyPr/>
          <a:lstStyle/>
          <a:p>
            <a:r>
              <a:rPr lang="en-GB" dirty="0"/>
              <a:t>P/C Problem with Condition Variable</a:t>
            </a:r>
            <a:endParaRPr lang="en-US" dirty="0"/>
          </a:p>
        </p:txBody>
      </p:sp>
      <p:grpSp>
        <p:nvGrpSpPr>
          <p:cNvPr id="14" name="Group 13"/>
          <p:cNvGrpSpPr/>
          <p:nvPr/>
        </p:nvGrpSpPr>
        <p:grpSpPr>
          <a:xfrm>
            <a:off x="5589742" y="2891436"/>
            <a:ext cx="4849656" cy="1832964"/>
            <a:chOff x="3929744" y="2645560"/>
            <a:chExt cx="4849656" cy="1832964"/>
          </a:xfrm>
        </p:grpSpPr>
        <p:sp>
          <p:nvSpPr>
            <p:cNvPr id="15" name="Left Arrow 14">
              <a:extLst>
                <a:ext uri="{FF2B5EF4-FFF2-40B4-BE49-F238E27FC236}">
                  <a16:creationId xmlns:a16="http://schemas.microsoft.com/office/drawing/2014/main" id="{14EFDF98-AECE-EC47-9CC5-8180274342CD}"/>
                </a:ext>
              </a:extLst>
            </p:cNvPr>
            <p:cNvSpPr/>
            <p:nvPr/>
          </p:nvSpPr>
          <p:spPr>
            <a:xfrm rot="2576667">
              <a:off x="3929744" y="2645560"/>
              <a:ext cx="1099457" cy="3918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Left Arrow 15">
              <a:extLst>
                <a:ext uri="{FF2B5EF4-FFF2-40B4-BE49-F238E27FC236}">
                  <a16:creationId xmlns:a16="http://schemas.microsoft.com/office/drawing/2014/main" id="{E67781F4-D046-8340-B7E9-889D75469A74}"/>
                </a:ext>
              </a:extLst>
            </p:cNvPr>
            <p:cNvSpPr/>
            <p:nvPr/>
          </p:nvSpPr>
          <p:spPr>
            <a:xfrm rot="18805604" flipV="1">
              <a:off x="4024202" y="3728776"/>
              <a:ext cx="1107610" cy="3918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9C9DC36C-75E7-9D46-868E-C4C30423AD8B}"/>
                </a:ext>
              </a:extLst>
            </p:cNvPr>
            <p:cNvSpPr txBox="1"/>
            <p:nvPr/>
          </p:nvSpPr>
          <p:spPr>
            <a:xfrm>
              <a:off x="5053189" y="2687079"/>
              <a:ext cx="3726211" cy="1200329"/>
            </a:xfrm>
            <a:prstGeom prst="rect">
              <a:avLst/>
            </a:prstGeom>
            <a:solidFill>
              <a:schemeClr val="accent1">
                <a:lumMod val="20000"/>
                <a:lumOff val="80000"/>
              </a:schemeClr>
            </a:solidFill>
          </p:spPr>
          <p:txBody>
            <a:bodyPr wrap="square" rtlCol="0">
              <a:spAutoFit/>
            </a:bodyPr>
            <a:lstStyle/>
            <a:p>
              <a:r>
                <a:rPr lang="en-US" sz="2400" b="0" dirty="0"/>
                <a:t>Thread goes to sleep during waiting, similar to semaphores</a:t>
              </a:r>
            </a:p>
          </p:txBody>
        </p:sp>
      </p:grpSp>
      <p:pic>
        <p:nvPicPr>
          <p:cNvPr id="7" name="Picture 6">
            <a:extLst>
              <a:ext uri="{FF2B5EF4-FFF2-40B4-BE49-F238E27FC236}">
                <a16:creationId xmlns:a16="http://schemas.microsoft.com/office/drawing/2014/main" id="{EA38EC66-6EB8-6FD4-AE31-BF6A94F17B45}"/>
              </a:ext>
            </a:extLst>
          </p:cNvPr>
          <p:cNvPicPr>
            <a:picLocks noChangeAspect="1"/>
          </p:cNvPicPr>
          <p:nvPr/>
        </p:nvPicPr>
        <p:blipFill>
          <a:blip r:embed="rId3"/>
          <a:stretch>
            <a:fillRect/>
          </a:stretch>
        </p:blipFill>
        <p:spPr>
          <a:xfrm>
            <a:off x="5410200" y="979804"/>
            <a:ext cx="5729619" cy="4156557"/>
          </a:xfrm>
          <a:prstGeom prst="rect">
            <a:avLst/>
          </a:prstGeom>
        </p:spPr>
      </p:pic>
    </p:spTree>
    <p:extLst>
      <p:ext uri="{BB962C8B-B14F-4D97-AF65-F5344CB8AC3E}">
        <p14:creationId xmlns:p14="http://schemas.microsoft.com/office/powerpoint/2010/main" val="129095478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6"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wipe(down)">
                                      <p:cBhvr>
                                        <p:cTn id="15" dur="580">
                                          <p:stCondLst>
                                            <p:cond delay="0"/>
                                          </p:stCondLst>
                                        </p:cTn>
                                        <p:tgtEl>
                                          <p:spTgt spid="14"/>
                                        </p:tgtEl>
                                      </p:cBhvr>
                                    </p:animEffect>
                                    <p:anim calcmode="lin" valueType="num">
                                      <p:cBhvr>
                                        <p:cTn id="16" dur="1822" tmFilter="0,0; 0.14,0.36; 0.43,0.73; 0.71,0.91; 1.0,1.0">
                                          <p:stCondLst>
                                            <p:cond delay="0"/>
                                          </p:stCondLst>
                                        </p:cTn>
                                        <p:tgtEl>
                                          <p:spTgt spid="14"/>
                                        </p:tgtEl>
                                        <p:attrNameLst>
                                          <p:attrName>ppt_x</p:attrName>
                                        </p:attrNameLst>
                                      </p:cBhvr>
                                      <p:tavLst>
                                        <p:tav tm="0">
                                          <p:val>
                                            <p:strVal val="#ppt_x-0.25"/>
                                          </p:val>
                                        </p:tav>
                                        <p:tav tm="100000">
                                          <p:val>
                                            <p:strVal val="#ppt_x"/>
                                          </p:val>
                                        </p:tav>
                                      </p:tavLst>
                                    </p:anim>
                                    <p:anim calcmode="lin" valueType="num">
                                      <p:cBhvr>
                                        <p:cTn id="17" dur="664" tmFilter="0.0,0.0; 0.25,0.07; 0.50,0.2; 0.75,0.467; 1.0,1.0">
                                          <p:stCondLst>
                                            <p:cond delay="0"/>
                                          </p:stCondLst>
                                        </p:cTn>
                                        <p:tgtEl>
                                          <p:spTgt spid="14"/>
                                        </p:tgtEl>
                                        <p:attrNameLst>
                                          <p:attrName>ppt_y</p:attrName>
                                        </p:attrNameLst>
                                      </p:cBhvr>
                                      <p:tavLst>
                                        <p:tav tm="0" fmla="#ppt_y-sin(pi*$)/3">
                                          <p:val>
                                            <p:fltVal val="0.5"/>
                                          </p:val>
                                        </p:tav>
                                        <p:tav tm="100000">
                                          <p:val>
                                            <p:fltVal val="1"/>
                                          </p:val>
                                        </p:tav>
                                      </p:tavLst>
                                    </p:anim>
                                    <p:anim calcmode="lin" valueType="num">
                                      <p:cBhvr>
                                        <p:cTn id="18" dur="664" tmFilter="0, 0; 0.125,0.2665; 0.25,0.4; 0.375,0.465; 0.5,0.5;  0.625,0.535; 0.75,0.6; 0.875,0.7335; 1,1">
                                          <p:stCondLst>
                                            <p:cond delay="664"/>
                                          </p:stCondLst>
                                        </p:cTn>
                                        <p:tgtEl>
                                          <p:spTgt spid="14"/>
                                        </p:tgtEl>
                                        <p:attrNameLst>
                                          <p:attrName>ppt_y</p:attrName>
                                        </p:attrNameLst>
                                      </p:cBhvr>
                                      <p:tavLst>
                                        <p:tav tm="0" fmla="#ppt_y-sin(pi*$)/9">
                                          <p:val>
                                            <p:fltVal val="0"/>
                                          </p:val>
                                        </p:tav>
                                        <p:tav tm="100000">
                                          <p:val>
                                            <p:fltVal val="1"/>
                                          </p:val>
                                        </p:tav>
                                      </p:tavLst>
                                    </p:anim>
                                    <p:anim calcmode="lin" valueType="num">
                                      <p:cBhvr>
                                        <p:cTn id="19" dur="332" tmFilter="0, 0; 0.125,0.2665; 0.25,0.4; 0.375,0.465; 0.5,0.5;  0.625,0.535; 0.75,0.6; 0.875,0.7335; 1,1">
                                          <p:stCondLst>
                                            <p:cond delay="1324"/>
                                          </p:stCondLst>
                                        </p:cTn>
                                        <p:tgtEl>
                                          <p:spTgt spid="14"/>
                                        </p:tgtEl>
                                        <p:attrNameLst>
                                          <p:attrName>ppt_y</p:attrName>
                                        </p:attrNameLst>
                                      </p:cBhvr>
                                      <p:tavLst>
                                        <p:tav tm="0" fmla="#ppt_y-sin(pi*$)/27">
                                          <p:val>
                                            <p:fltVal val="0"/>
                                          </p:val>
                                        </p:tav>
                                        <p:tav tm="100000">
                                          <p:val>
                                            <p:fltVal val="1"/>
                                          </p:val>
                                        </p:tav>
                                      </p:tavLst>
                                    </p:anim>
                                    <p:anim calcmode="lin" valueType="num">
                                      <p:cBhvr>
                                        <p:cTn id="20" dur="164" tmFilter="0, 0; 0.125,0.2665; 0.25,0.4; 0.375,0.465; 0.5,0.5;  0.625,0.535; 0.75,0.6; 0.875,0.7335; 1,1">
                                          <p:stCondLst>
                                            <p:cond delay="1656"/>
                                          </p:stCondLst>
                                        </p:cTn>
                                        <p:tgtEl>
                                          <p:spTgt spid="14"/>
                                        </p:tgtEl>
                                        <p:attrNameLst>
                                          <p:attrName>ppt_y</p:attrName>
                                        </p:attrNameLst>
                                      </p:cBhvr>
                                      <p:tavLst>
                                        <p:tav tm="0" fmla="#ppt_y-sin(pi*$)/81">
                                          <p:val>
                                            <p:fltVal val="0"/>
                                          </p:val>
                                        </p:tav>
                                        <p:tav tm="100000">
                                          <p:val>
                                            <p:fltVal val="1"/>
                                          </p:val>
                                        </p:tav>
                                      </p:tavLst>
                                    </p:anim>
                                    <p:animScale>
                                      <p:cBhvr>
                                        <p:cTn id="21" dur="26">
                                          <p:stCondLst>
                                            <p:cond delay="650"/>
                                          </p:stCondLst>
                                        </p:cTn>
                                        <p:tgtEl>
                                          <p:spTgt spid="14"/>
                                        </p:tgtEl>
                                      </p:cBhvr>
                                      <p:to x="100000" y="60000"/>
                                    </p:animScale>
                                    <p:animScale>
                                      <p:cBhvr>
                                        <p:cTn id="22" dur="166" decel="50000">
                                          <p:stCondLst>
                                            <p:cond delay="676"/>
                                          </p:stCondLst>
                                        </p:cTn>
                                        <p:tgtEl>
                                          <p:spTgt spid="14"/>
                                        </p:tgtEl>
                                      </p:cBhvr>
                                      <p:to x="100000" y="100000"/>
                                    </p:animScale>
                                    <p:animScale>
                                      <p:cBhvr>
                                        <p:cTn id="23" dur="26">
                                          <p:stCondLst>
                                            <p:cond delay="1312"/>
                                          </p:stCondLst>
                                        </p:cTn>
                                        <p:tgtEl>
                                          <p:spTgt spid="14"/>
                                        </p:tgtEl>
                                      </p:cBhvr>
                                      <p:to x="100000" y="80000"/>
                                    </p:animScale>
                                    <p:animScale>
                                      <p:cBhvr>
                                        <p:cTn id="24" dur="166" decel="50000">
                                          <p:stCondLst>
                                            <p:cond delay="1338"/>
                                          </p:stCondLst>
                                        </p:cTn>
                                        <p:tgtEl>
                                          <p:spTgt spid="14"/>
                                        </p:tgtEl>
                                      </p:cBhvr>
                                      <p:to x="100000" y="100000"/>
                                    </p:animScale>
                                    <p:animScale>
                                      <p:cBhvr>
                                        <p:cTn id="25" dur="26">
                                          <p:stCondLst>
                                            <p:cond delay="1642"/>
                                          </p:stCondLst>
                                        </p:cTn>
                                        <p:tgtEl>
                                          <p:spTgt spid="14"/>
                                        </p:tgtEl>
                                      </p:cBhvr>
                                      <p:to x="100000" y="90000"/>
                                    </p:animScale>
                                    <p:animScale>
                                      <p:cBhvr>
                                        <p:cTn id="26" dur="166" decel="50000">
                                          <p:stCondLst>
                                            <p:cond delay="1668"/>
                                          </p:stCondLst>
                                        </p:cTn>
                                        <p:tgtEl>
                                          <p:spTgt spid="14"/>
                                        </p:tgtEl>
                                      </p:cBhvr>
                                      <p:to x="100000" y="100000"/>
                                    </p:animScale>
                                    <p:animScale>
                                      <p:cBhvr>
                                        <p:cTn id="27" dur="26">
                                          <p:stCondLst>
                                            <p:cond delay="1808"/>
                                          </p:stCondLst>
                                        </p:cTn>
                                        <p:tgtEl>
                                          <p:spTgt spid="14"/>
                                        </p:tgtEl>
                                      </p:cBhvr>
                                      <p:to x="100000" y="95000"/>
                                    </p:animScale>
                                    <p:animScale>
                                      <p:cBhvr>
                                        <p:cTn id="28" dur="166" decel="50000">
                                          <p:stCondLst>
                                            <p:cond delay="1834"/>
                                          </p:stCondLst>
                                        </p:cTn>
                                        <p:tgtEl>
                                          <p:spTgt spid="14"/>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The General Scheduling Problem</a:t>
            </a:r>
            <a:endParaRPr lang="zh-CN" altLang="en-US" dirty="0"/>
          </a:p>
        </p:txBody>
      </p:sp>
      <p:sp>
        <p:nvSpPr>
          <p:cNvPr id="3" name="内容占位符 2"/>
          <p:cNvSpPr>
            <a:spLocks noGrp="1"/>
          </p:cNvSpPr>
          <p:nvPr>
            <p:ph idx="1"/>
          </p:nvPr>
        </p:nvSpPr>
        <p:spPr/>
        <p:txBody>
          <a:bodyPr/>
          <a:lstStyle/>
          <a:p>
            <a:endParaRPr lang="zh-CN" altLang="en-US"/>
          </a:p>
        </p:txBody>
      </p:sp>
      <p:sp>
        <p:nvSpPr>
          <p:cNvPr id="4" name="灯片编号占位符 3"/>
          <p:cNvSpPr>
            <a:spLocks noGrp="1"/>
          </p:cNvSpPr>
          <p:nvPr>
            <p:ph type="sldNum" sz="quarter" idx="12"/>
          </p:nvPr>
        </p:nvSpPr>
        <p:spPr bwMode="auto">
          <a:xfrm>
            <a:off x="6929454" y="6400824"/>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fontAlgn="base">
              <a:spcBef>
                <a:spcPct val="0"/>
              </a:spcBef>
              <a:spcAft>
                <a:spcPct val="0"/>
              </a:spcAft>
              <a:defRPr sz="2000" kern="1200">
                <a:solidFill>
                  <a:schemeClr val="tx1"/>
                </a:solidFill>
                <a:latin typeface="+mn-lt"/>
                <a:ea typeface="宋体" charset="-122"/>
                <a:cs typeface="+mn-cs"/>
              </a:defRPr>
            </a:lvl1pPr>
            <a:lvl2pPr marL="457200" algn="l" rtl="0" fontAlgn="base">
              <a:spcBef>
                <a:spcPct val="0"/>
              </a:spcBef>
              <a:spcAft>
                <a:spcPct val="0"/>
              </a:spcAft>
              <a:defRPr sz="2400" kern="1200">
                <a:solidFill>
                  <a:schemeClr val="tx1"/>
                </a:solidFill>
                <a:latin typeface="Tahoma" pitchFamily="34" charset="0"/>
                <a:ea typeface="+mn-ea"/>
                <a:cs typeface="+mn-cs"/>
              </a:defRPr>
            </a:lvl2pPr>
            <a:lvl3pPr marL="914400" algn="l" rtl="0" fontAlgn="base">
              <a:spcBef>
                <a:spcPct val="0"/>
              </a:spcBef>
              <a:spcAft>
                <a:spcPct val="0"/>
              </a:spcAft>
              <a:defRPr sz="2400" kern="1200">
                <a:solidFill>
                  <a:schemeClr val="tx1"/>
                </a:solidFill>
                <a:latin typeface="Tahoma" pitchFamily="34" charset="0"/>
                <a:ea typeface="+mn-ea"/>
                <a:cs typeface="+mn-cs"/>
              </a:defRPr>
            </a:lvl3pPr>
            <a:lvl4pPr marL="1371600" algn="l" rtl="0" fontAlgn="base">
              <a:spcBef>
                <a:spcPct val="0"/>
              </a:spcBef>
              <a:spcAft>
                <a:spcPct val="0"/>
              </a:spcAft>
              <a:defRPr sz="2400" kern="1200">
                <a:solidFill>
                  <a:schemeClr val="tx1"/>
                </a:solidFill>
                <a:latin typeface="Tahoma" pitchFamily="34" charset="0"/>
                <a:ea typeface="+mn-ea"/>
                <a:cs typeface="+mn-cs"/>
              </a:defRPr>
            </a:lvl4pPr>
            <a:lvl5pPr marL="1828800" algn="l" rtl="0" fontAlgn="base">
              <a:spcBef>
                <a:spcPct val="0"/>
              </a:spcBef>
              <a:spcAft>
                <a:spcPct val="0"/>
              </a:spcAft>
              <a:defRPr sz="2400" kern="1200">
                <a:solidFill>
                  <a:schemeClr val="tx1"/>
                </a:solidFill>
                <a:latin typeface="Tahoma" pitchFamily="34" charset="0"/>
                <a:ea typeface="+mn-ea"/>
                <a:cs typeface="+mn-cs"/>
              </a:defRPr>
            </a:lvl5pPr>
            <a:lvl6pPr marL="2286000" algn="l" defTabSz="914400" rtl="0" eaLnBrk="1" latinLnBrk="0" hangingPunct="1">
              <a:defRPr sz="2400" kern="1200">
                <a:solidFill>
                  <a:schemeClr val="tx1"/>
                </a:solidFill>
                <a:latin typeface="Tahoma" pitchFamily="34" charset="0"/>
                <a:ea typeface="+mn-ea"/>
                <a:cs typeface="+mn-cs"/>
              </a:defRPr>
            </a:lvl6pPr>
            <a:lvl7pPr marL="2743200" algn="l" defTabSz="914400" rtl="0" eaLnBrk="1" latinLnBrk="0" hangingPunct="1">
              <a:defRPr sz="2400" kern="1200">
                <a:solidFill>
                  <a:schemeClr val="tx1"/>
                </a:solidFill>
                <a:latin typeface="Tahoma" pitchFamily="34" charset="0"/>
                <a:ea typeface="+mn-ea"/>
                <a:cs typeface="+mn-cs"/>
              </a:defRPr>
            </a:lvl7pPr>
            <a:lvl8pPr marL="3200400" algn="l" defTabSz="914400" rtl="0" eaLnBrk="1" latinLnBrk="0" hangingPunct="1">
              <a:defRPr sz="2400" kern="1200">
                <a:solidFill>
                  <a:schemeClr val="tx1"/>
                </a:solidFill>
                <a:latin typeface="Tahoma" pitchFamily="34" charset="0"/>
                <a:ea typeface="+mn-ea"/>
                <a:cs typeface="+mn-cs"/>
              </a:defRPr>
            </a:lvl8pPr>
            <a:lvl9pPr marL="3657600" algn="l" defTabSz="914400" rtl="0" eaLnBrk="1" latinLnBrk="0" hangingPunct="1">
              <a:defRPr sz="2400" kern="1200">
                <a:solidFill>
                  <a:schemeClr val="tx1"/>
                </a:solidFill>
                <a:latin typeface="Tahoma" pitchFamily="34" charset="0"/>
                <a:ea typeface="+mn-ea"/>
                <a:cs typeface="+mn-cs"/>
              </a:defRPr>
            </a:lvl9pPr>
          </a:lstStyle>
          <a:p>
            <a:pPr>
              <a:defRPr/>
            </a:pPr>
            <a:fld id="{3C666928-A7BF-48F2-B4C4-229DBC131452}" type="slidenum">
              <a:rPr lang="it-IT" altLang="zh-CN" smtClean="0"/>
              <a:pPr>
                <a:defRPr/>
              </a:pPr>
              <a:t>30</a:t>
            </a:fld>
            <a:endParaRPr lang="it-IT" altLang="zh-CN" dirty="0"/>
          </a:p>
        </p:txBody>
      </p:sp>
      <p:pic>
        <p:nvPicPr>
          <p:cNvPr id="125954" name="Picture 2"/>
          <p:cNvPicPr>
            <a:picLocks noChangeAspect="1" noChangeArrowheads="1"/>
          </p:cNvPicPr>
          <p:nvPr/>
        </p:nvPicPr>
        <p:blipFill>
          <a:blip r:embed="rId2"/>
          <a:srcRect/>
          <a:stretch>
            <a:fillRect/>
          </a:stretch>
        </p:blipFill>
        <p:spPr bwMode="auto">
          <a:xfrm>
            <a:off x="1737366" y="1142984"/>
            <a:ext cx="8621089" cy="4114800"/>
          </a:xfrm>
          <a:prstGeom prst="rect">
            <a:avLst/>
          </a:prstGeom>
          <a:noFill/>
          <a:ln w="9525">
            <a:noFill/>
            <a:miter lim="800000"/>
            <a:headEnd/>
            <a:tailEnd/>
          </a:ln>
          <a:effectLst/>
        </p:spPr>
      </p:pic>
    </p:spTree>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Preemptive vs. Non-Preemptive</a:t>
            </a:r>
            <a:endParaRPr lang="zh-CN" altLang="en-US" dirty="0"/>
          </a:p>
        </p:txBody>
      </p:sp>
      <p:sp>
        <p:nvSpPr>
          <p:cNvPr id="3" name="内容占位符 2"/>
          <p:cNvSpPr>
            <a:spLocks noGrp="1"/>
          </p:cNvSpPr>
          <p:nvPr>
            <p:ph idx="1"/>
          </p:nvPr>
        </p:nvSpPr>
        <p:spPr/>
        <p:txBody>
          <a:bodyPr/>
          <a:lstStyle/>
          <a:p>
            <a:r>
              <a:rPr lang="en-US" altLang="zh-CN" dirty="0"/>
              <a:t>A scheduling algorithm is:</a:t>
            </a:r>
          </a:p>
          <a:p>
            <a:pPr lvl="1"/>
            <a:r>
              <a:rPr lang="en-US" altLang="zh-CN" b="1" dirty="0"/>
              <a:t>preemptive: </a:t>
            </a:r>
            <a:r>
              <a:rPr lang="en-US" altLang="zh-CN" dirty="0"/>
              <a:t>if the active job can be temporarily suspended to execute a more important job.</a:t>
            </a:r>
          </a:p>
          <a:p>
            <a:pPr lvl="1"/>
            <a:r>
              <a:rPr lang="en-US" altLang="zh-CN" b="1" dirty="0"/>
              <a:t>non preemptive: </a:t>
            </a:r>
            <a:r>
              <a:rPr lang="en-US" altLang="zh-CN" dirty="0"/>
              <a:t>if the active job cannot be suspended, i.e., always runs to completion.</a:t>
            </a:r>
            <a:endParaRPr lang="zh-CN" altLang="en-US" dirty="0"/>
          </a:p>
        </p:txBody>
      </p:sp>
      <p:sp>
        <p:nvSpPr>
          <p:cNvPr id="4" name="灯片编号占位符 3"/>
          <p:cNvSpPr>
            <a:spLocks noGrp="1"/>
          </p:cNvSpPr>
          <p:nvPr>
            <p:ph type="sldNum" sz="quarter" idx="12"/>
          </p:nvPr>
        </p:nvSpPr>
        <p:spPr bwMode="auto">
          <a:xfrm>
            <a:off x="6929454" y="6400824"/>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fontAlgn="base">
              <a:spcBef>
                <a:spcPct val="0"/>
              </a:spcBef>
              <a:spcAft>
                <a:spcPct val="0"/>
              </a:spcAft>
              <a:defRPr sz="2000" kern="1200">
                <a:solidFill>
                  <a:schemeClr val="tx1"/>
                </a:solidFill>
                <a:latin typeface="+mn-lt"/>
                <a:ea typeface="宋体" charset="-122"/>
                <a:cs typeface="+mn-cs"/>
              </a:defRPr>
            </a:lvl1pPr>
            <a:lvl2pPr marL="457200" algn="l" rtl="0" fontAlgn="base">
              <a:spcBef>
                <a:spcPct val="0"/>
              </a:spcBef>
              <a:spcAft>
                <a:spcPct val="0"/>
              </a:spcAft>
              <a:defRPr sz="2400" kern="1200">
                <a:solidFill>
                  <a:schemeClr val="tx1"/>
                </a:solidFill>
                <a:latin typeface="Tahoma" pitchFamily="34" charset="0"/>
                <a:ea typeface="+mn-ea"/>
                <a:cs typeface="+mn-cs"/>
              </a:defRPr>
            </a:lvl2pPr>
            <a:lvl3pPr marL="914400" algn="l" rtl="0" fontAlgn="base">
              <a:spcBef>
                <a:spcPct val="0"/>
              </a:spcBef>
              <a:spcAft>
                <a:spcPct val="0"/>
              </a:spcAft>
              <a:defRPr sz="2400" kern="1200">
                <a:solidFill>
                  <a:schemeClr val="tx1"/>
                </a:solidFill>
                <a:latin typeface="Tahoma" pitchFamily="34" charset="0"/>
                <a:ea typeface="+mn-ea"/>
                <a:cs typeface="+mn-cs"/>
              </a:defRPr>
            </a:lvl3pPr>
            <a:lvl4pPr marL="1371600" algn="l" rtl="0" fontAlgn="base">
              <a:spcBef>
                <a:spcPct val="0"/>
              </a:spcBef>
              <a:spcAft>
                <a:spcPct val="0"/>
              </a:spcAft>
              <a:defRPr sz="2400" kern="1200">
                <a:solidFill>
                  <a:schemeClr val="tx1"/>
                </a:solidFill>
                <a:latin typeface="Tahoma" pitchFamily="34" charset="0"/>
                <a:ea typeface="+mn-ea"/>
                <a:cs typeface="+mn-cs"/>
              </a:defRPr>
            </a:lvl4pPr>
            <a:lvl5pPr marL="1828800" algn="l" rtl="0" fontAlgn="base">
              <a:spcBef>
                <a:spcPct val="0"/>
              </a:spcBef>
              <a:spcAft>
                <a:spcPct val="0"/>
              </a:spcAft>
              <a:defRPr sz="2400" kern="1200">
                <a:solidFill>
                  <a:schemeClr val="tx1"/>
                </a:solidFill>
                <a:latin typeface="Tahoma" pitchFamily="34" charset="0"/>
                <a:ea typeface="+mn-ea"/>
                <a:cs typeface="+mn-cs"/>
              </a:defRPr>
            </a:lvl5pPr>
            <a:lvl6pPr marL="2286000" algn="l" defTabSz="914400" rtl="0" eaLnBrk="1" latinLnBrk="0" hangingPunct="1">
              <a:defRPr sz="2400" kern="1200">
                <a:solidFill>
                  <a:schemeClr val="tx1"/>
                </a:solidFill>
                <a:latin typeface="Tahoma" pitchFamily="34" charset="0"/>
                <a:ea typeface="+mn-ea"/>
                <a:cs typeface="+mn-cs"/>
              </a:defRPr>
            </a:lvl6pPr>
            <a:lvl7pPr marL="2743200" algn="l" defTabSz="914400" rtl="0" eaLnBrk="1" latinLnBrk="0" hangingPunct="1">
              <a:defRPr sz="2400" kern="1200">
                <a:solidFill>
                  <a:schemeClr val="tx1"/>
                </a:solidFill>
                <a:latin typeface="Tahoma" pitchFamily="34" charset="0"/>
                <a:ea typeface="+mn-ea"/>
                <a:cs typeface="+mn-cs"/>
              </a:defRPr>
            </a:lvl7pPr>
            <a:lvl8pPr marL="3200400" algn="l" defTabSz="914400" rtl="0" eaLnBrk="1" latinLnBrk="0" hangingPunct="1">
              <a:defRPr sz="2400" kern="1200">
                <a:solidFill>
                  <a:schemeClr val="tx1"/>
                </a:solidFill>
                <a:latin typeface="Tahoma" pitchFamily="34" charset="0"/>
                <a:ea typeface="+mn-ea"/>
                <a:cs typeface="+mn-cs"/>
              </a:defRPr>
            </a:lvl8pPr>
            <a:lvl9pPr marL="3657600" algn="l" defTabSz="914400" rtl="0" eaLnBrk="1" latinLnBrk="0" hangingPunct="1">
              <a:defRPr sz="2400" kern="1200">
                <a:solidFill>
                  <a:schemeClr val="tx1"/>
                </a:solidFill>
                <a:latin typeface="Tahoma" pitchFamily="34" charset="0"/>
                <a:ea typeface="+mn-ea"/>
                <a:cs typeface="+mn-cs"/>
              </a:defRPr>
            </a:lvl9pPr>
          </a:lstStyle>
          <a:p>
            <a:pPr>
              <a:defRPr/>
            </a:pPr>
            <a:fld id="{3C666928-A7BF-48F2-B4C4-229DBC131452}" type="slidenum">
              <a:rPr lang="it-IT" altLang="zh-CN" smtClean="0"/>
              <a:pPr>
                <a:defRPr/>
              </a:pPr>
              <a:t>31</a:t>
            </a:fld>
            <a:endParaRPr lang="it-IT" altLang="zh-CN" dirty="0"/>
          </a:p>
        </p:txBody>
      </p:sp>
    </p:spTree>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Schedule</a:t>
            </a:r>
            <a:endParaRPr lang="zh-CN" altLang="en-US" dirty="0"/>
          </a:p>
        </p:txBody>
      </p:sp>
      <p:sp>
        <p:nvSpPr>
          <p:cNvPr id="3" name="内容占位符 2"/>
          <p:cNvSpPr>
            <a:spLocks noGrp="1"/>
          </p:cNvSpPr>
          <p:nvPr>
            <p:ph idx="1"/>
          </p:nvPr>
        </p:nvSpPr>
        <p:spPr>
          <a:xfrm>
            <a:off x="1809720" y="1285860"/>
            <a:ext cx="8572560" cy="5419740"/>
          </a:xfrm>
        </p:spPr>
        <p:txBody>
          <a:bodyPr>
            <a:normAutofit/>
          </a:bodyPr>
          <a:lstStyle/>
          <a:p>
            <a:r>
              <a:rPr lang="en-US" altLang="zh-CN" dirty="0"/>
              <a:t>When used as a noun, a schedule is an execution trace</a:t>
            </a:r>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en-US" altLang="zh-CN" dirty="0"/>
              <a:t>When used as a verb, to schedule a </a:t>
            </a:r>
            <a:r>
              <a:rPr lang="en-US" altLang="zh-CN" dirty="0" err="1"/>
              <a:t>taskset</a:t>
            </a:r>
            <a:r>
              <a:rPr lang="en-US" altLang="zh-CN" dirty="0"/>
              <a:t> is to find a feasible schedule (noun)</a:t>
            </a:r>
            <a:endParaRPr lang="zh-CN" altLang="en-US" dirty="0"/>
          </a:p>
        </p:txBody>
      </p:sp>
      <p:sp>
        <p:nvSpPr>
          <p:cNvPr id="4" name="灯片编号占位符 3"/>
          <p:cNvSpPr>
            <a:spLocks noGrp="1"/>
          </p:cNvSpPr>
          <p:nvPr>
            <p:ph type="sldNum" sz="quarter" idx="12"/>
          </p:nvPr>
        </p:nvSpPr>
        <p:spPr bwMode="auto">
          <a:xfrm>
            <a:off x="6929454" y="6400824"/>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fontAlgn="base">
              <a:spcBef>
                <a:spcPct val="0"/>
              </a:spcBef>
              <a:spcAft>
                <a:spcPct val="0"/>
              </a:spcAft>
              <a:defRPr sz="2000" kern="1200">
                <a:solidFill>
                  <a:schemeClr val="tx1"/>
                </a:solidFill>
                <a:latin typeface="+mn-lt"/>
                <a:ea typeface="宋体" charset="-122"/>
                <a:cs typeface="+mn-cs"/>
              </a:defRPr>
            </a:lvl1pPr>
            <a:lvl2pPr marL="457200" algn="l" rtl="0" fontAlgn="base">
              <a:spcBef>
                <a:spcPct val="0"/>
              </a:spcBef>
              <a:spcAft>
                <a:spcPct val="0"/>
              </a:spcAft>
              <a:defRPr sz="2400" kern="1200">
                <a:solidFill>
                  <a:schemeClr val="tx1"/>
                </a:solidFill>
                <a:latin typeface="Tahoma" pitchFamily="34" charset="0"/>
                <a:ea typeface="+mn-ea"/>
                <a:cs typeface="+mn-cs"/>
              </a:defRPr>
            </a:lvl2pPr>
            <a:lvl3pPr marL="914400" algn="l" rtl="0" fontAlgn="base">
              <a:spcBef>
                <a:spcPct val="0"/>
              </a:spcBef>
              <a:spcAft>
                <a:spcPct val="0"/>
              </a:spcAft>
              <a:defRPr sz="2400" kern="1200">
                <a:solidFill>
                  <a:schemeClr val="tx1"/>
                </a:solidFill>
                <a:latin typeface="Tahoma" pitchFamily="34" charset="0"/>
                <a:ea typeface="+mn-ea"/>
                <a:cs typeface="+mn-cs"/>
              </a:defRPr>
            </a:lvl3pPr>
            <a:lvl4pPr marL="1371600" algn="l" rtl="0" fontAlgn="base">
              <a:spcBef>
                <a:spcPct val="0"/>
              </a:spcBef>
              <a:spcAft>
                <a:spcPct val="0"/>
              </a:spcAft>
              <a:defRPr sz="2400" kern="1200">
                <a:solidFill>
                  <a:schemeClr val="tx1"/>
                </a:solidFill>
                <a:latin typeface="Tahoma" pitchFamily="34" charset="0"/>
                <a:ea typeface="+mn-ea"/>
                <a:cs typeface="+mn-cs"/>
              </a:defRPr>
            </a:lvl4pPr>
            <a:lvl5pPr marL="1828800" algn="l" rtl="0" fontAlgn="base">
              <a:spcBef>
                <a:spcPct val="0"/>
              </a:spcBef>
              <a:spcAft>
                <a:spcPct val="0"/>
              </a:spcAft>
              <a:defRPr sz="2400" kern="1200">
                <a:solidFill>
                  <a:schemeClr val="tx1"/>
                </a:solidFill>
                <a:latin typeface="Tahoma" pitchFamily="34" charset="0"/>
                <a:ea typeface="+mn-ea"/>
                <a:cs typeface="+mn-cs"/>
              </a:defRPr>
            </a:lvl5pPr>
            <a:lvl6pPr marL="2286000" algn="l" defTabSz="914400" rtl="0" eaLnBrk="1" latinLnBrk="0" hangingPunct="1">
              <a:defRPr sz="2400" kern="1200">
                <a:solidFill>
                  <a:schemeClr val="tx1"/>
                </a:solidFill>
                <a:latin typeface="Tahoma" pitchFamily="34" charset="0"/>
                <a:ea typeface="+mn-ea"/>
                <a:cs typeface="+mn-cs"/>
              </a:defRPr>
            </a:lvl6pPr>
            <a:lvl7pPr marL="2743200" algn="l" defTabSz="914400" rtl="0" eaLnBrk="1" latinLnBrk="0" hangingPunct="1">
              <a:defRPr sz="2400" kern="1200">
                <a:solidFill>
                  <a:schemeClr val="tx1"/>
                </a:solidFill>
                <a:latin typeface="Tahoma" pitchFamily="34" charset="0"/>
                <a:ea typeface="+mn-ea"/>
                <a:cs typeface="+mn-cs"/>
              </a:defRPr>
            </a:lvl7pPr>
            <a:lvl8pPr marL="3200400" algn="l" defTabSz="914400" rtl="0" eaLnBrk="1" latinLnBrk="0" hangingPunct="1">
              <a:defRPr sz="2400" kern="1200">
                <a:solidFill>
                  <a:schemeClr val="tx1"/>
                </a:solidFill>
                <a:latin typeface="Tahoma" pitchFamily="34" charset="0"/>
                <a:ea typeface="+mn-ea"/>
                <a:cs typeface="+mn-cs"/>
              </a:defRPr>
            </a:lvl8pPr>
            <a:lvl9pPr marL="3657600" algn="l" defTabSz="914400" rtl="0" eaLnBrk="1" latinLnBrk="0" hangingPunct="1">
              <a:defRPr sz="2400" kern="1200">
                <a:solidFill>
                  <a:schemeClr val="tx1"/>
                </a:solidFill>
                <a:latin typeface="Tahoma" pitchFamily="34" charset="0"/>
                <a:ea typeface="+mn-ea"/>
                <a:cs typeface="+mn-cs"/>
              </a:defRPr>
            </a:lvl9pPr>
          </a:lstStyle>
          <a:p>
            <a:pPr>
              <a:defRPr/>
            </a:pPr>
            <a:fld id="{3C666928-A7BF-48F2-B4C4-229DBC131452}" type="slidenum">
              <a:rPr lang="it-IT" altLang="zh-CN" smtClean="0"/>
              <a:pPr>
                <a:defRPr/>
              </a:pPr>
              <a:t>32</a:t>
            </a:fld>
            <a:endParaRPr lang="it-IT" altLang="zh-CN" dirty="0"/>
          </a:p>
        </p:txBody>
      </p:sp>
      <p:pic>
        <p:nvPicPr>
          <p:cNvPr id="115714" name="Picture 2"/>
          <p:cNvPicPr>
            <a:picLocks noChangeAspect="1" noChangeArrowheads="1"/>
          </p:cNvPicPr>
          <p:nvPr/>
        </p:nvPicPr>
        <p:blipFill>
          <a:blip r:embed="rId2"/>
          <a:srcRect/>
          <a:stretch>
            <a:fillRect/>
          </a:stretch>
        </p:blipFill>
        <p:spPr bwMode="auto">
          <a:xfrm>
            <a:off x="2400300" y="2019301"/>
            <a:ext cx="7372380" cy="3154083"/>
          </a:xfrm>
          <a:prstGeom prst="rect">
            <a:avLst/>
          </a:prstGeom>
          <a:noFill/>
          <a:ln w="9525">
            <a:noFill/>
            <a:miter lim="800000"/>
            <a:headEnd/>
            <a:tailEnd/>
          </a:ln>
          <a:effectLst/>
        </p:spPr>
      </p:pic>
    </p:spTree>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Definitions</a:t>
            </a:r>
            <a:endParaRPr lang="zh-CN" altLang="en-US" dirty="0"/>
          </a:p>
        </p:txBody>
      </p:sp>
      <p:sp>
        <p:nvSpPr>
          <p:cNvPr id="3" name="内容占位符 2"/>
          <p:cNvSpPr>
            <a:spLocks noGrp="1"/>
          </p:cNvSpPr>
          <p:nvPr>
            <p:ph idx="1"/>
          </p:nvPr>
        </p:nvSpPr>
        <p:spPr/>
        <p:txBody>
          <a:bodyPr/>
          <a:lstStyle/>
          <a:p>
            <a:r>
              <a:rPr lang="en-US" altLang="zh-CN" dirty="0"/>
              <a:t>A schedule σ is </a:t>
            </a:r>
            <a:r>
              <a:rPr lang="en-US" altLang="zh-CN" b="1" dirty="0"/>
              <a:t>feasible </a:t>
            </a:r>
            <a:r>
              <a:rPr lang="en-US" altLang="zh-CN" dirty="0"/>
              <a:t>if all  tasks meet their deadlines given a set of constraints</a:t>
            </a:r>
          </a:p>
          <a:p>
            <a:r>
              <a:rPr lang="en-US" altLang="zh-CN" dirty="0"/>
              <a:t>A </a:t>
            </a:r>
            <a:r>
              <a:rPr lang="en-US" altLang="zh-CN" dirty="0" err="1"/>
              <a:t>taskset</a:t>
            </a:r>
            <a:r>
              <a:rPr lang="en-US" altLang="zh-CN" dirty="0"/>
              <a:t> Γ is </a:t>
            </a:r>
            <a:r>
              <a:rPr lang="en-US" altLang="zh-CN" b="1" dirty="0"/>
              <a:t>schedulable </a:t>
            </a:r>
            <a:r>
              <a:rPr lang="en-US" altLang="zh-CN" dirty="0"/>
              <a:t>if there exists a feasible schedule for it</a:t>
            </a:r>
            <a:endParaRPr lang="zh-CN" altLang="en-US" dirty="0"/>
          </a:p>
        </p:txBody>
      </p:sp>
      <p:sp>
        <p:nvSpPr>
          <p:cNvPr id="4" name="灯片编号占位符 3"/>
          <p:cNvSpPr>
            <a:spLocks noGrp="1"/>
          </p:cNvSpPr>
          <p:nvPr>
            <p:ph type="sldNum" sz="quarter" idx="12"/>
          </p:nvPr>
        </p:nvSpPr>
        <p:spPr bwMode="auto">
          <a:xfrm>
            <a:off x="6929454" y="6400824"/>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fontAlgn="base">
              <a:spcBef>
                <a:spcPct val="0"/>
              </a:spcBef>
              <a:spcAft>
                <a:spcPct val="0"/>
              </a:spcAft>
              <a:defRPr sz="2000" kern="1200">
                <a:solidFill>
                  <a:schemeClr val="tx1"/>
                </a:solidFill>
                <a:latin typeface="+mn-lt"/>
                <a:ea typeface="宋体" charset="-122"/>
                <a:cs typeface="+mn-cs"/>
              </a:defRPr>
            </a:lvl1pPr>
            <a:lvl2pPr marL="457200" algn="l" rtl="0" fontAlgn="base">
              <a:spcBef>
                <a:spcPct val="0"/>
              </a:spcBef>
              <a:spcAft>
                <a:spcPct val="0"/>
              </a:spcAft>
              <a:defRPr sz="2400" kern="1200">
                <a:solidFill>
                  <a:schemeClr val="tx1"/>
                </a:solidFill>
                <a:latin typeface="Tahoma" pitchFamily="34" charset="0"/>
                <a:ea typeface="+mn-ea"/>
                <a:cs typeface="+mn-cs"/>
              </a:defRPr>
            </a:lvl2pPr>
            <a:lvl3pPr marL="914400" algn="l" rtl="0" fontAlgn="base">
              <a:spcBef>
                <a:spcPct val="0"/>
              </a:spcBef>
              <a:spcAft>
                <a:spcPct val="0"/>
              </a:spcAft>
              <a:defRPr sz="2400" kern="1200">
                <a:solidFill>
                  <a:schemeClr val="tx1"/>
                </a:solidFill>
                <a:latin typeface="Tahoma" pitchFamily="34" charset="0"/>
                <a:ea typeface="+mn-ea"/>
                <a:cs typeface="+mn-cs"/>
              </a:defRPr>
            </a:lvl3pPr>
            <a:lvl4pPr marL="1371600" algn="l" rtl="0" fontAlgn="base">
              <a:spcBef>
                <a:spcPct val="0"/>
              </a:spcBef>
              <a:spcAft>
                <a:spcPct val="0"/>
              </a:spcAft>
              <a:defRPr sz="2400" kern="1200">
                <a:solidFill>
                  <a:schemeClr val="tx1"/>
                </a:solidFill>
                <a:latin typeface="Tahoma" pitchFamily="34" charset="0"/>
                <a:ea typeface="+mn-ea"/>
                <a:cs typeface="+mn-cs"/>
              </a:defRPr>
            </a:lvl4pPr>
            <a:lvl5pPr marL="1828800" algn="l" rtl="0" fontAlgn="base">
              <a:spcBef>
                <a:spcPct val="0"/>
              </a:spcBef>
              <a:spcAft>
                <a:spcPct val="0"/>
              </a:spcAft>
              <a:defRPr sz="2400" kern="1200">
                <a:solidFill>
                  <a:schemeClr val="tx1"/>
                </a:solidFill>
                <a:latin typeface="Tahoma" pitchFamily="34" charset="0"/>
                <a:ea typeface="+mn-ea"/>
                <a:cs typeface="+mn-cs"/>
              </a:defRPr>
            </a:lvl5pPr>
            <a:lvl6pPr marL="2286000" algn="l" defTabSz="914400" rtl="0" eaLnBrk="1" latinLnBrk="0" hangingPunct="1">
              <a:defRPr sz="2400" kern="1200">
                <a:solidFill>
                  <a:schemeClr val="tx1"/>
                </a:solidFill>
                <a:latin typeface="Tahoma" pitchFamily="34" charset="0"/>
                <a:ea typeface="+mn-ea"/>
                <a:cs typeface="+mn-cs"/>
              </a:defRPr>
            </a:lvl6pPr>
            <a:lvl7pPr marL="2743200" algn="l" defTabSz="914400" rtl="0" eaLnBrk="1" latinLnBrk="0" hangingPunct="1">
              <a:defRPr sz="2400" kern="1200">
                <a:solidFill>
                  <a:schemeClr val="tx1"/>
                </a:solidFill>
                <a:latin typeface="Tahoma" pitchFamily="34" charset="0"/>
                <a:ea typeface="+mn-ea"/>
                <a:cs typeface="+mn-cs"/>
              </a:defRPr>
            </a:lvl7pPr>
            <a:lvl8pPr marL="3200400" algn="l" defTabSz="914400" rtl="0" eaLnBrk="1" latinLnBrk="0" hangingPunct="1">
              <a:defRPr sz="2400" kern="1200">
                <a:solidFill>
                  <a:schemeClr val="tx1"/>
                </a:solidFill>
                <a:latin typeface="Tahoma" pitchFamily="34" charset="0"/>
                <a:ea typeface="+mn-ea"/>
                <a:cs typeface="+mn-cs"/>
              </a:defRPr>
            </a:lvl8pPr>
            <a:lvl9pPr marL="3657600" algn="l" defTabSz="914400" rtl="0" eaLnBrk="1" latinLnBrk="0" hangingPunct="1">
              <a:defRPr sz="2400" kern="1200">
                <a:solidFill>
                  <a:schemeClr val="tx1"/>
                </a:solidFill>
                <a:latin typeface="Tahoma" pitchFamily="34" charset="0"/>
                <a:ea typeface="+mn-ea"/>
                <a:cs typeface="+mn-cs"/>
              </a:defRPr>
            </a:lvl9pPr>
          </a:lstStyle>
          <a:p>
            <a:pPr>
              <a:defRPr/>
            </a:pPr>
            <a:fld id="{3C666928-A7BF-48F2-B4C4-229DBC131452}" type="slidenum">
              <a:rPr lang="it-IT" altLang="zh-CN" smtClean="0"/>
              <a:pPr>
                <a:defRPr/>
              </a:pPr>
              <a:t>33</a:t>
            </a:fld>
            <a:endParaRPr lang="it-IT" altLang="zh-CN" dirty="0"/>
          </a:p>
        </p:txBody>
      </p:sp>
    </p:spTree>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An Example Schedule</a:t>
            </a:r>
            <a:endParaRPr lang="zh-CN" altLang="en-US" dirty="0"/>
          </a:p>
        </p:txBody>
      </p:sp>
      <p:sp>
        <p:nvSpPr>
          <p:cNvPr id="3" name="内容占位符 2"/>
          <p:cNvSpPr>
            <a:spLocks noGrp="1"/>
          </p:cNvSpPr>
          <p:nvPr>
            <p:ph idx="1"/>
          </p:nvPr>
        </p:nvSpPr>
        <p:spPr>
          <a:xfrm>
            <a:off x="1666876" y="5334000"/>
            <a:ext cx="9001125" cy="952520"/>
          </a:xfrm>
        </p:spPr>
        <p:txBody>
          <a:bodyPr>
            <a:normAutofit/>
          </a:bodyPr>
          <a:lstStyle/>
          <a:p>
            <a:r>
              <a:rPr lang="en-US" altLang="zh-CN" dirty="0"/>
              <a:t>At time t</a:t>
            </a:r>
            <a:r>
              <a:rPr lang="en-US" altLang="zh-CN" baseline="-25000" dirty="0"/>
              <a:t>1</a:t>
            </a:r>
            <a:r>
              <a:rPr lang="en-US" altLang="zh-CN" dirty="0"/>
              <a:t>, t</a:t>
            </a:r>
            <a:r>
              <a:rPr lang="en-US" altLang="zh-CN" baseline="-25000" dirty="0"/>
              <a:t>2</a:t>
            </a:r>
            <a:r>
              <a:rPr lang="en-US" altLang="zh-CN" dirty="0"/>
              <a:t>, t</a:t>
            </a:r>
            <a:r>
              <a:rPr lang="en-US" altLang="zh-CN" baseline="-25000" dirty="0"/>
              <a:t>3</a:t>
            </a:r>
            <a:r>
              <a:rPr lang="en-US" altLang="zh-CN" dirty="0"/>
              <a:t>, t</a:t>
            </a:r>
            <a:r>
              <a:rPr lang="en-US" altLang="zh-CN" baseline="-25000" dirty="0"/>
              <a:t>4</a:t>
            </a:r>
            <a:r>
              <a:rPr lang="en-US" altLang="zh-CN" dirty="0"/>
              <a:t>, a </a:t>
            </a:r>
            <a:r>
              <a:rPr lang="en-US" altLang="zh-CN" b="1" dirty="0"/>
              <a:t>context switch </a:t>
            </a:r>
            <a:r>
              <a:rPr lang="en-US" altLang="zh-CN" dirty="0"/>
              <a:t>is performed</a:t>
            </a:r>
            <a:endParaRPr lang="zh-CN" altLang="en-US" dirty="0"/>
          </a:p>
        </p:txBody>
      </p:sp>
      <p:sp>
        <p:nvSpPr>
          <p:cNvPr id="4" name="灯片编号占位符 3"/>
          <p:cNvSpPr>
            <a:spLocks noGrp="1"/>
          </p:cNvSpPr>
          <p:nvPr>
            <p:ph type="sldNum" sz="quarter" idx="12"/>
          </p:nvPr>
        </p:nvSpPr>
        <p:spPr bwMode="auto">
          <a:xfrm>
            <a:off x="6929454" y="6400824"/>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fontAlgn="base">
              <a:spcBef>
                <a:spcPct val="0"/>
              </a:spcBef>
              <a:spcAft>
                <a:spcPct val="0"/>
              </a:spcAft>
              <a:defRPr sz="2000" kern="1200">
                <a:solidFill>
                  <a:schemeClr val="tx1"/>
                </a:solidFill>
                <a:latin typeface="+mn-lt"/>
                <a:ea typeface="宋体" charset="-122"/>
                <a:cs typeface="+mn-cs"/>
              </a:defRPr>
            </a:lvl1pPr>
            <a:lvl2pPr marL="457200" algn="l" rtl="0" fontAlgn="base">
              <a:spcBef>
                <a:spcPct val="0"/>
              </a:spcBef>
              <a:spcAft>
                <a:spcPct val="0"/>
              </a:spcAft>
              <a:defRPr sz="2400" kern="1200">
                <a:solidFill>
                  <a:schemeClr val="tx1"/>
                </a:solidFill>
                <a:latin typeface="Tahoma" pitchFamily="34" charset="0"/>
                <a:ea typeface="+mn-ea"/>
                <a:cs typeface="+mn-cs"/>
              </a:defRPr>
            </a:lvl2pPr>
            <a:lvl3pPr marL="914400" algn="l" rtl="0" fontAlgn="base">
              <a:spcBef>
                <a:spcPct val="0"/>
              </a:spcBef>
              <a:spcAft>
                <a:spcPct val="0"/>
              </a:spcAft>
              <a:defRPr sz="2400" kern="1200">
                <a:solidFill>
                  <a:schemeClr val="tx1"/>
                </a:solidFill>
                <a:latin typeface="Tahoma" pitchFamily="34" charset="0"/>
                <a:ea typeface="+mn-ea"/>
                <a:cs typeface="+mn-cs"/>
              </a:defRPr>
            </a:lvl3pPr>
            <a:lvl4pPr marL="1371600" algn="l" rtl="0" fontAlgn="base">
              <a:spcBef>
                <a:spcPct val="0"/>
              </a:spcBef>
              <a:spcAft>
                <a:spcPct val="0"/>
              </a:spcAft>
              <a:defRPr sz="2400" kern="1200">
                <a:solidFill>
                  <a:schemeClr val="tx1"/>
                </a:solidFill>
                <a:latin typeface="Tahoma" pitchFamily="34" charset="0"/>
                <a:ea typeface="+mn-ea"/>
                <a:cs typeface="+mn-cs"/>
              </a:defRPr>
            </a:lvl4pPr>
            <a:lvl5pPr marL="1828800" algn="l" rtl="0" fontAlgn="base">
              <a:spcBef>
                <a:spcPct val="0"/>
              </a:spcBef>
              <a:spcAft>
                <a:spcPct val="0"/>
              </a:spcAft>
              <a:defRPr sz="2400" kern="1200">
                <a:solidFill>
                  <a:schemeClr val="tx1"/>
                </a:solidFill>
                <a:latin typeface="Tahoma" pitchFamily="34" charset="0"/>
                <a:ea typeface="+mn-ea"/>
                <a:cs typeface="+mn-cs"/>
              </a:defRPr>
            </a:lvl5pPr>
            <a:lvl6pPr marL="2286000" algn="l" defTabSz="914400" rtl="0" eaLnBrk="1" latinLnBrk="0" hangingPunct="1">
              <a:defRPr sz="2400" kern="1200">
                <a:solidFill>
                  <a:schemeClr val="tx1"/>
                </a:solidFill>
                <a:latin typeface="Tahoma" pitchFamily="34" charset="0"/>
                <a:ea typeface="+mn-ea"/>
                <a:cs typeface="+mn-cs"/>
              </a:defRPr>
            </a:lvl6pPr>
            <a:lvl7pPr marL="2743200" algn="l" defTabSz="914400" rtl="0" eaLnBrk="1" latinLnBrk="0" hangingPunct="1">
              <a:defRPr sz="2400" kern="1200">
                <a:solidFill>
                  <a:schemeClr val="tx1"/>
                </a:solidFill>
                <a:latin typeface="Tahoma" pitchFamily="34" charset="0"/>
                <a:ea typeface="+mn-ea"/>
                <a:cs typeface="+mn-cs"/>
              </a:defRPr>
            </a:lvl7pPr>
            <a:lvl8pPr marL="3200400" algn="l" defTabSz="914400" rtl="0" eaLnBrk="1" latinLnBrk="0" hangingPunct="1">
              <a:defRPr sz="2400" kern="1200">
                <a:solidFill>
                  <a:schemeClr val="tx1"/>
                </a:solidFill>
                <a:latin typeface="Tahoma" pitchFamily="34" charset="0"/>
                <a:ea typeface="+mn-ea"/>
                <a:cs typeface="+mn-cs"/>
              </a:defRPr>
            </a:lvl8pPr>
            <a:lvl9pPr marL="3657600" algn="l" defTabSz="914400" rtl="0" eaLnBrk="1" latinLnBrk="0" hangingPunct="1">
              <a:defRPr sz="2400" kern="1200">
                <a:solidFill>
                  <a:schemeClr val="tx1"/>
                </a:solidFill>
                <a:latin typeface="Tahoma" pitchFamily="34" charset="0"/>
                <a:ea typeface="+mn-ea"/>
                <a:cs typeface="+mn-cs"/>
              </a:defRPr>
            </a:lvl9pPr>
          </a:lstStyle>
          <a:p>
            <a:pPr>
              <a:defRPr/>
            </a:pPr>
            <a:fld id="{3C666928-A7BF-48F2-B4C4-229DBC131452}" type="slidenum">
              <a:rPr lang="it-IT" altLang="zh-CN" smtClean="0"/>
              <a:pPr>
                <a:defRPr/>
              </a:pPr>
              <a:t>34</a:t>
            </a:fld>
            <a:endParaRPr lang="it-IT" altLang="zh-CN" dirty="0"/>
          </a:p>
        </p:txBody>
      </p:sp>
      <p:pic>
        <p:nvPicPr>
          <p:cNvPr id="116738" name="Picture 2"/>
          <p:cNvPicPr>
            <a:picLocks noChangeAspect="1" noChangeArrowheads="1"/>
          </p:cNvPicPr>
          <p:nvPr/>
        </p:nvPicPr>
        <p:blipFill>
          <a:blip r:embed="rId2"/>
          <a:srcRect/>
          <a:stretch>
            <a:fillRect/>
          </a:stretch>
        </p:blipFill>
        <p:spPr bwMode="auto">
          <a:xfrm>
            <a:off x="1666875" y="1676400"/>
            <a:ext cx="8858250" cy="3505200"/>
          </a:xfrm>
          <a:prstGeom prst="rect">
            <a:avLst/>
          </a:prstGeom>
          <a:noFill/>
          <a:ln w="9525">
            <a:noFill/>
            <a:miter lim="800000"/>
            <a:headEnd/>
            <a:tailEnd/>
          </a:ln>
          <a:effectLst/>
        </p:spPr>
      </p:pic>
    </p:spTree>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 Preemptive Schedule</a:t>
            </a:r>
            <a:endParaRPr lang="zh-CN" altLang="en-US" dirty="0"/>
          </a:p>
        </p:txBody>
      </p:sp>
      <p:sp>
        <p:nvSpPr>
          <p:cNvPr id="3" name="内容占位符 2"/>
          <p:cNvSpPr>
            <a:spLocks noGrp="1"/>
          </p:cNvSpPr>
          <p:nvPr>
            <p:ph idx="1"/>
          </p:nvPr>
        </p:nvSpPr>
        <p:spPr>
          <a:xfrm>
            <a:off x="1809720" y="1028700"/>
            <a:ext cx="8286780" cy="1647840"/>
          </a:xfrm>
        </p:spPr>
        <p:txBody>
          <a:bodyPr>
            <a:normAutofit/>
          </a:bodyPr>
          <a:lstStyle/>
          <a:p>
            <a:r>
              <a:rPr lang="en-US" altLang="zh-CN" dirty="0"/>
              <a:t>Priority </a:t>
            </a:r>
            <a:r>
              <a:rPr lang="el-GR" altLang="zh-CN" dirty="0"/>
              <a:t>τ</a:t>
            </a:r>
            <a:r>
              <a:rPr lang="en-US" altLang="zh-CN" baseline="-25000" dirty="0"/>
              <a:t>1</a:t>
            </a:r>
            <a:r>
              <a:rPr lang="en-US" altLang="zh-CN" dirty="0"/>
              <a:t>&gt;</a:t>
            </a:r>
            <a:r>
              <a:rPr lang="el-GR" altLang="zh-CN" dirty="0"/>
              <a:t>τ</a:t>
            </a:r>
            <a:r>
              <a:rPr lang="en-US" altLang="zh-CN" baseline="-25000" dirty="0"/>
              <a:t>2</a:t>
            </a:r>
            <a:r>
              <a:rPr lang="en-US" altLang="zh-CN" dirty="0"/>
              <a:t>&gt;</a:t>
            </a:r>
            <a:r>
              <a:rPr lang="el-GR" altLang="zh-CN" dirty="0"/>
              <a:t>τ</a:t>
            </a:r>
            <a:r>
              <a:rPr lang="en-US" altLang="zh-CN" baseline="-25000" dirty="0"/>
              <a:t>3</a:t>
            </a:r>
          </a:p>
        </p:txBody>
      </p:sp>
      <p:sp>
        <p:nvSpPr>
          <p:cNvPr id="4" name="灯片编号占位符 3"/>
          <p:cNvSpPr>
            <a:spLocks noGrp="1"/>
          </p:cNvSpPr>
          <p:nvPr>
            <p:ph type="sldNum" sz="quarter" idx="12"/>
          </p:nvPr>
        </p:nvSpPr>
        <p:spPr bwMode="auto">
          <a:xfrm>
            <a:off x="6929454" y="6400824"/>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fontAlgn="base">
              <a:spcBef>
                <a:spcPct val="0"/>
              </a:spcBef>
              <a:spcAft>
                <a:spcPct val="0"/>
              </a:spcAft>
              <a:defRPr sz="2000" kern="1200">
                <a:solidFill>
                  <a:schemeClr val="tx1"/>
                </a:solidFill>
                <a:latin typeface="+mn-lt"/>
                <a:ea typeface="宋体" charset="-122"/>
                <a:cs typeface="+mn-cs"/>
              </a:defRPr>
            </a:lvl1pPr>
            <a:lvl2pPr marL="457200" algn="l" rtl="0" fontAlgn="base">
              <a:spcBef>
                <a:spcPct val="0"/>
              </a:spcBef>
              <a:spcAft>
                <a:spcPct val="0"/>
              </a:spcAft>
              <a:defRPr sz="2400" kern="1200">
                <a:solidFill>
                  <a:schemeClr val="tx1"/>
                </a:solidFill>
                <a:latin typeface="Tahoma" pitchFamily="34" charset="0"/>
                <a:ea typeface="+mn-ea"/>
                <a:cs typeface="+mn-cs"/>
              </a:defRPr>
            </a:lvl2pPr>
            <a:lvl3pPr marL="914400" algn="l" rtl="0" fontAlgn="base">
              <a:spcBef>
                <a:spcPct val="0"/>
              </a:spcBef>
              <a:spcAft>
                <a:spcPct val="0"/>
              </a:spcAft>
              <a:defRPr sz="2400" kern="1200">
                <a:solidFill>
                  <a:schemeClr val="tx1"/>
                </a:solidFill>
                <a:latin typeface="Tahoma" pitchFamily="34" charset="0"/>
                <a:ea typeface="+mn-ea"/>
                <a:cs typeface="+mn-cs"/>
              </a:defRPr>
            </a:lvl3pPr>
            <a:lvl4pPr marL="1371600" algn="l" rtl="0" fontAlgn="base">
              <a:spcBef>
                <a:spcPct val="0"/>
              </a:spcBef>
              <a:spcAft>
                <a:spcPct val="0"/>
              </a:spcAft>
              <a:defRPr sz="2400" kern="1200">
                <a:solidFill>
                  <a:schemeClr val="tx1"/>
                </a:solidFill>
                <a:latin typeface="Tahoma" pitchFamily="34" charset="0"/>
                <a:ea typeface="+mn-ea"/>
                <a:cs typeface="+mn-cs"/>
              </a:defRPr>
            </a:lvl4pPr>
            <a:lvl5pPr marL="1828800" algn="l" rtl="0" fontAlgn="base">
              <a:spcBef>
                <a:spcPct val="0"/>
              </a:spcBef>
              <a:spcAft>
                <a:spcPct val="0"/>
              </a:spcAft>
              <a:defRPr sz="2400" kern="1200">
                <a:solidFill>
                  <a:schemeClr val="tx1"/>
                </a:solidFill>
                <a:latin typeface="Tahoma" pitchFamily="34" charset="0"/>
                <a:ea typeface="+mn-ea"/>
                <a:cs typeface="+mn-cs"/>
              </a:defRPr>
            </a:lvl5pPr>
            <a:lvl6pPr marL="2286000" algn="l" defTabSz="914400" rtl="0" eaLnBrk="1" latinLnBrk="0" hangingPunct="1">
              <a:defRPr sz="2400" kern="1200">
                <a:solidFill>
                  <a:schemeClr val="tx1"/>
                </a:solidFill>
                <a:latin typeface="Tahoma" pitchFamily="34" charset="0"/>
                <a:ea typeface="+mn-ea"/>
                <a:cs typeface="+mn-cs"/>
              </a:defRPr>
            </a:lvl6pPr>
            <a:lvl7pPr marL="2743200" algn="l" defTabSz="914400" rtl="0" eaLnBrk="1" latinLnBrk="0" hangingPunct="1">
              <a:defRPr sz="2400" kern="1200">
                <a:solidFill>
                  <a:schemeClr val="tx1"/>
                </a:solidFill>
                <a:latin typeface="Tahoma" pitchFamily="34" charset="0"/>
                <a:ea typeface="+mn-ea"/>
                <a:cs typeface="+mn-cs"/>
              </a:defRPr>
            </a:lvl7pPr>
            <a:lvl8pPr marL="3200400" algn="l" defTabSz="914400" rtl="0" eaLnBrk="1" latinLnBrk="0" hangingPunct="1">
              <a:defRPr sz="2400" kern="1200">
                <a:solidFill>
                  <a:schemeClr val="tx1"/>
                </a:solidFill>
                <a:latin typeface="Tahoma" pitchFamily="34" charset="0"/>
                <a:ea typeface="+mn-ea"/>
                <a:cs typeface="+mn-cs"/>
              </a:defRPr>
            </a:lvl8pPr>
            <a:lvl9pPr marL="3657600" algn="l" defTabSz="914400" rtl="0" eaLnBrk="1" latinLnBrk="0" hangingPunct="1">
              <a:defRPr sz="2400" kern="1200">
                <a:solidFill>
                  <a:schemeClr val="tx1"/>
                </a:solidFill>
                <a:latin typeface="Tahoma" pitchFamily="34" charset="0"/>
                <a:ea typeface="+mn-ea"/>
                <a:cs typeface="+mn-cs"/>
              </a:defRPr>
            </a:lvl9pPr>
          </a:lstStyle>
          <a:p>
            <a:pPr>
              <a:defRPr/>
            </a:pPr>
            <a:fld id="{3C666928-A7BF-48F2-B4C4-229DBC131452}" type="slidenum">
              <a:rPr lang="it-IT" altLang="zh-CN" smtClean="0"/>
              <a:pPr>
                <a:defRPr/>
              </a:pPr>
              <a:t>35</a:t>
            </a:fld>
            <a:endParaRPr lang="it-IT" altLang="zh-CN" dirty="0"/>
          </a:p>
        </p:txBody>
      </p:sp>
      <p:pic>
        <p:nvPicPr>
          <p:cNvPr id="117764" name="Picture 4"/>
          <p:cNvPicPr>
            <a:picLocks noChangeAspect="1" noChangeArrowheads="1"/>
          </p:cNvPicPr>
          <p:nvPr/>
        </p:nvPicPr>
        <p:blipFill>
          <a:blip r:embed="rId2"/>
          <a:srcRect/>
          <a:stretch>
            <a:fillRect/>
          </a:stretch>
        </p:blipFill>
        <p:spPr bwMode="auto">
          <a:xfrm>
            <a:off x="2461118" y="1676401"/>
            <a:ext cx="7635383" cy="4419599"/>
          </a:xfrm>
          <a:prstGeom prst="rect">
            <a:avLst/>
          </a:prstGeom>
          <a:noFill/>
          <a:ln w="9525">
            <a:noFill/>
            <a:miter lim="800000"/>
            <a:headEnd/>
            <a:tailEnd/>
          </a:ln>
          <a:effectLst/>
        </p:spPr>
      </p:pic>
      <p:sp>
        <p:nvSpPr>
          <p:cNvPr id="8" name="矩形 7"/>
          <p:cNvSpPr/>
          <p:nvPr/>
        </p:nvSpPr>
        <p:spPr>
          <a:xfrm>
            <a:off x="2057400" y="6027028"/>
            <a:ext cx="7572974" cy="646331"/>
          </a:xfrm>
          <a:prstGeom prst="rect">
            <a:avLst/>
          </a:prstGeom>
        </p:spPr>
        <p:txBody>
          <a:bodyPr wrap="square">
            <a:spAutoFit/>
          </a:bodyPr>
          <a:lstStyle/>
          <a:p>
            <a:r>
              <a:rPr lang="en-US" altLang="zh-CN" dirty="0"/>
              <a:t>Convention: higher-priority tasks are placed higher in the schedule chart</a:t>
            </a:r>
            <a:endParaRPr lang="zh-CN" altLang="en-US" baseline="-25000" dirty="0"/>
          </a:p>
        </p:txBody>
      </p:sp>
    </p:spTree>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Aperiodic</a:t>
            </a:r>
            <a:r>
              <a:rPr lang="en-US" altLang="zh-CN" dirty="0"/>
              <a:t> and Sporadic Task Model</a:t>
            </a:r>
            <a:endParaRPr lang="zh-CN" altLang="en-US" dirty="0"/>
          </a:p>
        </p:txBody>
      </p:sp>
      <p:sp>
        <p:nvSpPr>
          <p:cNvPr id="3" name="内容占位符 2"/>
          <p:cNvSpPr>
            <a:spLocks noGrp="1"/>
          </p:cNvSpPr>
          <p:nvPr>
            <p:ph idx="1"/>
          </p:nvPr>
        </p:nvSpPr>
        <p:spPr/>
        <p:txBody>
          <a:bodyPr/>
          <a:lstStyle/>
          <a:p>
            <a:endParaRPr lang="zh-CN" altLang="en-US"/>
          </a:p>
        </p:txBody>
      </p:sp>
      <p:sp>
        <p:nvSpPr>
          <p:cNvPr id="4" name="灯片编号占位符 3"/>
          <p:cNvSpPr>
            <a:spLocks noGrp="1"/>
          </p:cNvSpPr>
          <p:nvPr>
            <p:ph type="sldNum" sz="quarter" idx="12"/>
          </p:nvPr>
        </p:nvSpPr>
        <p:spPr bwMode="auto">
          <a:xfrm>
            <a:off x="6929454" y="6400824"/>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fontAlgn="base">
              <a:spcBef>
                <a:spcPct val="0"/>
              </a:spcBef>
              <a:spcAft>
                <a:spcPct val="0"/>
              </a:spcAft>
              <a:defRPr sz="2000" kern="1200">
                <a:solidFill>
                  <a:schemeClr val="tx1"/>
                </a:solidFill>
                <a:latin typeface="+mn-lt"/>
                <a:ea typeface="宋体" charset="-122"/>
                <a:cs typeface="+mn-cs"/>
              </a:defRPr>
            </a:lvl1pPr>
            <a:lvl2pPr marL="457200" algn="l" rtl="0" fontAlgn="base">
              <a:spcBef>
                <a:spcPct val="0"/>
              </a:spcBef>
              <a:spcAft>
                <a:spcPct val="0"/>
              </a:spcAft>
              <a:defRPr sz="2400" kern="1200">
                <a:solidFill>
                  <a:schemeClr val="tx1"/>
                </a:solidFill>
                <a:latin typeface="Tahoma" pitchFamily="34" charset="0"/>
                <a:ea typeface="+mn-ea"/>
                <a:cs typeface="+mn-cs"/>
              </a:defRPr>
            </a:lvl2pPr>
            <a:lvl3pPr marL="914400" algn="l" rtl="0" fontAlgn="base">
              <a:spcBef>
                <a:spcPct val="0"/>
              </a:spcBef>
              <a:spcAft>
                <a:spcPct val="0"/>
              </a:spcAft>
              <a:defRPr sz="2400" kern="1200">
                <a:solidFill>
                  <a:schemeClr val="tx1"/>
                </a:solidFill>
                <a:latin typeface="Tahoma" pitchFamily="34" charset="0"/>
                <a:ea typeface="+mn-ea"/>
                <a:cs typeface="+mn-cs"/>
              </a:defRPr>
            </a:lvl3pPr>
            <a:lvl4pPr marL="1371600" algn="l" rtl="0" fontAlgn="base">
              <a:spcBef>
                <a:spcPct val="0"/>
              </a:spcBef>
              <a:spcAft>
                <a:spcPct val="0"/>
              </a:spcAft>
              <a:defRPr sz="2400" kern="1200">
                <a:solidFill>
                  <a:schemeClr val="tx1"/>
                </a:solidFill>
                <a:latin typeface="Tahoma" pitchFamily="34" charset="0"/>
                <a:ea typeface="+mn-ea"/>
                <a:cs typeface="+mn-cs"/>
              </a:defRPr>
            </a:lvl4pPr>
            <a:lvl5pPr marL="1828800" algn="l" rtl="0" fontAlgn="base">
              <a:spcBef>
                <a:spcPct val="0"/>
              </a:spcBef>
              <a:spcAft>
                <a:spcPct val="0"/>
              </a:spcAft>
              <a:defRPr sz="2400" kern="1200">
                <a:solidFill>
                  <a:schemeClr val="tx1"/>
                </a:solidFill>
                <a:latin typeface="Tahoma" pitchFamily="34" charset="0"/>
                <a:ea typeface="+mn-ea"/>
                <a:cs typeface="+mn-cs"/>
              </a:defRPr>
            </a:lvl5pPr>
            <a:lvl6pPr marL="2286000" algn="l" defTabSz="914400" rtl="0" eaLnBrk="1" latinLnBrk="0" hangingPunct="1">
              <a:defRPr sz="2400" kern="1200">
                <a:solidFill>
                  <a:schemeClr val="tx1"/>
                </a:solidFill>
                <a:latin typeface="Tahoma" pitchFamily="34" charset="0"/>
                <a:ea typeface="+mn-ea"/>
                <a:cs typeface="+mn-cs"/>
              </a:defRPr>
            </a:lvl6pPr>
            <a:lvl7pPr marL="2743200" algn="l" defTabSz="914400" rtl="0" eaLnBrk="1" latinLnBrk="0" hangingPunct="1">
              <a:defRPr sz="2400" kern="1200">
                <a:solidFill>
                  <a:schemeClr val="tx1"/>
                </a:solidFill>
                <a:latin typeface="Tahoma" pitchFamily="34" charset="0"/>
                <a:ea typeface="+mn-ea"/>
                <a:cs typeface="+mn-cs"/>
              </a:defRPr>
            </a:lvl7pPr>
            <a:lvl8pPr marL="3200400" algn="l" defTabSz="914400" rtl="0" eaLnBrk="1" latinLnBrk="0" hangingPunct="1">
              <a:defRPr sz="2400" kern="1200">
                <a:solidFill>
                  <a:schemeClr val="tx1"/>
                </a:solidFill>
                <a:latin typeface="Tahoma" pitchFamily="34" charset="0"/>
                <a:ea typeface="+mn-ea"/>
                <a:cs typeface="+mn-cs"/>
              </a:defRPr>
            </a:lvl8pPr>
            <a:lvl9pPr marL="3657600" algn="l" defTabSz="914400" rtl="0" eaLnBrk="1" latinLnBrk="0" hangingPunct="1">
              <a:defRPr sz="2400" kern="1200">
                <a:solidFill>
                  <a:schemeClr val="tx1"/>
                </a:solidFill>
                <a:latin typeface="Tahoma" pitchFamily="34" charset="0"/>
                <a:ea typeface="+mn-ea"/>
                <a:cs typeface="+mn-cs"/>
              </a:defRPr>
            </a:lvl9pPr>
          </a:lstStyle>
          <a:p>
            <a:pPr>
              <a:defRPr/>
            </a:pPr>
            <a:fld id="{3C666928-A7BF-48F2-B4C4-229DBC131452}" type="slidenum">
              <a:rPr lang="it-IT" altLang="zh-CN" smtClean="0"/>
              <a:pPr>
                <a:defRPr/>
              </a:pPr>
              <a:t>36</a:t>
            </a:fld>
            <a:endParaRPr lang="it-IT" altLang="zh-CN" dirty="0"/>
          </a:p>
        </p:txBody>
      </p:sp>
      <p:pic>
        <p:nvPicPr>
          <p:cNvPr id="114690" name="Picture 2"/>
          <p:cNvPicPr>
            <a:picLocks noChangeAspect="1" noChangeArrowheads="1"/>
          </p:cNvPicPr>
          <p:nvPr/>
        </p:nvPicPr>
        <p:blipFill>
          <a:blip r:embed="rId2"/>
          <a:srcRect/>
          <a:stretch>
            <a:fillRect/>
          </a:stretch>
        </p:blipFill>
        <p:spPr bwMode="auto">
          <a:xfrm>
            <a:off x="1657350" y="1285861"/>
            <a:ext cx="8820150" cy="4276725"/>
          </a:xfrm>
          <a:prstGeom prst="rect">
            <a:avLst/>
          </a:prstGeom>
          <a:noFill/>
          <a:ln w="9525">
            <a:noFill/>
            <a:miter lim="800000"/>
            <a:headEnd/>
            <a:tailEnd/>
          </a:ln>
          <a:effectLst/>
        </p:spPr>
      </p:pic>
    </p:spTree>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Definition: Task &amp; Job</a:t>
            </a:r>
            <a:endParaRPr lang="zh-CN" altLang="en-US" dirty="0"/>
          </a:p>
        </p:txBody>
      </p:sp>
      <p:sp>
        <p:nvSpPr>
          <p:cNvPr id="3" name="内容占位符 2"/>
          <p:cNvSpPr>
            <a:spLocks noGrp="1"/>
          </p:cNvSpPr>
          <p:nvPr>
            <p:ph idx="1"/>
          </p:nvPr>
        </p:nvSpPr>
        <p:spPr/>
        <p:txBody>
          <a:bodyPr/>
          <a:lstStyle/>
          <a:p>
            <a:r>
              <a:rPr lang="en-US" altLang="zh-CN" dirty="0"/>
              <a:t>A task is an infinite sequence of jobs</a:t>
            </a:r>
            <a:endParaRPr lang="zh-CN" altLang="en-US" dirty="0"/>
          </a:p>
        </p:txBody>
      </p:sp>
      <p:sp>
        <p:nvSpPr>
          <p:cNvPr id="4" name="灯片编号占位符 3"/>
          <p:cNvSpPr>
            <a:spLocks noGrp="1"/>
          </p:cNvSpPr>
          <p:nvPr>
            <p:ph type="sldNum" sz="quarter" idx="12"/>
          </p:nvPr>
        </p:nvSpPr>
        <p:spPr bwMode="auto">
          <a:xfrm>
            <a:off x="6929454" y="6400824"/>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fontAlgn="base">
              <a:spcBef>
                <a:spcPct val="0"/>
              </a:spcBef>
              <a:spcAft>
                <a:spcPct val="0"/>
              </a:spcAft>
              <a:defRPr sz="2000" kern="1200">
                <a:solidFill>
                  <a:schemeClr val="tx1"/>
                </a:solidFill>
                <a:latin typeface="+mn-lt"/>
                <a:ea typeface="宋体" charset="-122"/>
                <a:cs typeface="+mn-cs"/>
              </a:defRPr>
            </a:lvl1pPr>
            <a:lvl2pPr marL="457200" algn="l" rtl="0" fontAlgn="base">
              <a:spcBef>
                <a:spcPct val="0"/>
              </a:spcBef>
              <a:spcAft>
                <a:spcPct val="0"/>
              </a:spcAft>
              <a:defRPr sz="2400" kern="1200">
                <a:solidFill>
                  <a:schemeClr val="tx1"/>
                </a:solidFill>
                <a:latin typeface="Tahoma" pitchFamily="34" charset="0"/>
                <a:ea typeface="+mn-ea"/>
                <a:cs typeface="+mn-cs"/>
              </a:defRPr>
            </a:lvl2pPr>
            <a:lvl3pPr marL="914400" algn="l" rtl="0" fontAlgn="base">
              <a:spcBef>
                <a:spcPct val="0"/>
              </a:spcBef>
              <a:spcAft>
                <a:spcPct val="0"/>
              </a:spcAft>
              <a:defRPr sz="2400" kern="1200">
                <a:solidFill>
                  <a:schemeClr val="tx1"/>
                </a:solidFill>
                <a:latin typeface="Tahoma" pitchFamily="34" charset="0"/>
                <a:ea typeface="+mn-ea"/>
                <a:cs typeface="+mn-cs"/>
              </a:defRPr>
            </a:lvl3pPr>
            <a:lvl4pPr marL="1371600" algn="l" rtl="0" fontAlgn="base">
              <a:spcBef>
                <a:spcPct val="0"/>
              </a:spcBef>
              <a:spcAft>
                <a:spcPct val="0"/>
              </a:spcAft>
              <a:defRPr sz="2400" kern="1200">
                <a:solidFill>
                  <a:schemeClr val="tx1"/>
                </a:solidFill>
                <a:latin typeface="Tahoma" pitchFamily="34" charset="0"/>
                <a:ea typeface="+mn-ea"/>
                <a:cs typeface="+mn-cs"/>
              </a:defRPr>
            </a:lvl4pPr>
            <a:lvl5pPr marL="1828800" algn="l" rtl="0" fontAlgn="base">
              <a:spcBef>
                <a:spcPct val="0"/>
              </a:spcBef>
              <a:spcAft>
                <a:spcPct val="0"/>
              </a:spcAft>
              <a:defRPr sz="2400" kern="1200">
                <a:solidFill>
                  <a:schemeClr val="tx1"/>
                </a:solidFill>
                <a:latin typeface="Tahoma" pitchFamily="34" charset="0"/>
                <a:ea typeface="+mn-ea"/>
                <a:cs typeface="+mn-cs"/>
              </a:defRPr>
            </a:lvl5pPr>
            <a:lvl6pPr marL="2286000" algn="l" defTabSz="914400" rtl="0" eaLnBrk="1" latinLnBrk="0" hangingPunct="1">
              <a:defRPr sz="2400" kern="1200">
                <a:solidFill>
                  <a:schemeClr val="tx1"/>
                </a:solidFill>
                <a:latin typeface="Tahoma" pitchFamily="34" charset="0"/>
                <a:ea typeface="+mn-ea"/>
                <a:cs typeface="+mn-cs"/>
              </a:defRPr>
            </a:lvl6pPr>
            <a:lvl7pPr marL="2743200" algn="l" defTabSz="914400" rtl="0" eaLnBrk="1" latinLnBrk="0" hangingPunct="1">
              <a:defRPr sz="2400" kern="1200">
                <a:solidFill>
                  <a:schemeClr val="tx1"/>
                </a:solidFill>
                <a:latin typeface="Tahoma" pitchFamily="34" charset="0"/>
                <a:ea typeface="+mn-ea"/>
                <a:cs typeface="+mn-cs"/>
              </a:defRPr>
            </a:lvl7pPr>
            <a:lvl8pPr marL="3200400" algn="l" defTabSz="914400" rtl="0" eaLnBrk="1" latinLnBrk="0" hangingPunct="1">
              <a:defRPr sz="2400" kern="1200">
                <a:solidFill>
                  <a:schemeClr val="tx1"/>
                </a:solidFill>
                <a:latin typeface="Tahoma" pitchFamily="34" charset="0"/>
                <a:ea typeface="+mn-ea"/>
                <a:cs typeface="+mn-cs"/>
              </a:defRPr>
            </a:lvl8pPr>
            <a:lvl9pPr marL="3657600" algn="l" defTabSz="914400" rtl="0" eaLnBrk="1" latinLnBrk="0" hangingPunct="1">
              <a:defRPr sz="2400" kern="1200">
                <a:solidFill>
                  <a:schemeClr val="tx1"/>
                </a:solidFill>
                <a:latin typeface="Tahoma" pitchFamily="34" charset="0"/>
                <a:ea typeface="+mn-ea"/>
                <a:cs typeface="+mn-cs"/>
              </a:defRPr>
            </a:lvl9pPr>
          </a:lstStyle>
          <a:p>
            <a:pPr>
              <a:defRPr/>
            </a:pPr>
            <a:fld id="{3C666928-A7BF-48F2-B4C4-229DBC131452}" type="slidenum">
              <a:rPr lang="it-IT" altLang="zh-CN" smtClean="0"/>
              <a:pPr>
                <a:defRPr/>
              </a:pPr>
              <a:t>37</a:t>
            </a:fld>
            <a:endParaRPr lang="it-IT" altLang="zh-CN" dirty="0"/>
          </a:p>
        </p:txBody>
      </p:sp>
      <p:pic>
        <p:nvPicPr>
          <p:cNvPr id="112642" name="Picture 2"/>
          <p:cNvPicPr>
            <a:picLocks noChangeAspect="1" noChangeArrowheads="1"/>
          </p:cNvPicPr>
          <p:nvPr/>
        </p:nvPicPr>
        <p:blipFill>
          <a:blip r:embed="rId2"/>
          <a:srcRect/>
          <a:stretch>
            <a:fillRect/>
          </a:stretch>
        </p:blipFill>
        <p:spPr bwMode="auto">
          <a:xfrm>
            <a:off x="1524000" y="3162300"/>
            <a:ext cx="9126071" cy="2743200"/>
          </a:xfrm>
          <a:prstGeom prst="rect">
            <a:avLst/>
          </a:prstGeom>
          <a:noFill/>
          <a:ln w="9525">
            <a:noFill/>
            <a:miter lim="800000"/>
            <a:headEnd/>
            <a:tailEnd/>
          </a:ln>
          <a:effectLst/>
        </p:spPr>
      </p:pic>
    </p:spTree>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p:txBody>
          <a:bodyPr/>
          <a:lstStyle/>
          <a:p>
            <a:pPr eaLnBrk="1" hangingPunct="1"/>
            <a:r>
              <a:rPr lang="en-US" altLang="zh-CN">
                <a:ea typeface="宋体" pitchFamily="2" charset="-122"/>
              </a:rPr>
              <a:t>Types of Tasks</a:t>
            </a:r>
          </a:p>
        </p:txBody>
      </p:sp>
      <p:sp>
        <p:nvSpPr>
          <p:cNvPr id="43011" name="Rectangle 3" descr="Rectangle: Click to edit Master text styles&#10;Second level&#10;Third level&#10;Fourth level&#10;Fifth level"/>
          <p:cNvSpPr>
            <a:spLocks noGrp="1" noChangeArrowheads="1"/>
          </p:cNvSpPr>
          <p:nvPr>
            <p:ph idx="1"/>
          </p:nvPr>
        </p:nvSpPr>
        <p:spPr/>
        <p:txBody>
          <a:bodyPr>
            <a:normAutofit/>
          </a:bodyPr>
          <a:lstStyle/>
          <a:p>
            <a:pPr eaLnBrk="1" hangingPunct="1"/>
            <a:r>
              <a:rPr lang="en-US" altLang="zh-CN" dirty="0">
                <a:ea typeface="宋体" pitchFamily="2" charset="-122"/>
              </a:rPr>
              <a:t>Periodic task</a:t>
            </a:r>
          </a:p>
          <a:p>
            <a:pPr lvl="1" eaLnBrk="1" hangingPunct="1"/>
            <a:r>
              <a:rPr lang="en-US" altLang="zh-CN" dirty="0">
                <a:ea typeface="宋体" pitchFamily="2" charset="-122"/>
              </a:rPr>
              <a:t>Triggered at fixed periods by a timer</a:t>
            </a:r>
          </a:p>
          <a:p>
            <a:pPr eaLnBrk="1" hangingPunct="1"/>
            <a:r>
              <a:rPr lang="en-US" altLang="zh-CN" dirty="0" err="1">
                <a:ea typeface="宋体" pitchFamily="2" charset="-122"/>
              </a:rPr>
              <a:t>Aperiodic</a:t>
            </a:r>
            <a:r>
              <a:rPr lang="en-US" altLang="zh-CN" dirty="0">
                <a:ea typeface="宋体" pitchFamily="2" charset="-122"/>
              </a:rPr>
              <a:t> task</a:t>
            </a:r>
          </a:p>
          <a:p>
            <a:pPr lvl="1" eaLnBrk="1" hangingPunct="1"/>
            <a:r>
              <a:rPr lang="en-US" altLang="zh-CN" dirty="0">
                <a:ea typeface="宋体" pitchFamily="2" charset="-122"/>
              </a:rPr>
              <a:t>Triggered by external interrupts</a:t>
            </a:r>
          </a:p>
          <a:p>
            <a:pPr eaLnBrk="1" hangingPunct="1"/>
            <a:r>
              <a:rPr lang="en-US" altLang="zh-CN" dirty="0">
                <a:ea typeface="宋体" pitchFamily="2" charset="-122"/>
              </a:rPr>
              <a:t>Sporadic task</a:t>
            </a:r>
          </a:p>
          <a:p>
            <a:pPr lvl="1" eaLnBrk="1" hangingPunct="1"/>
            <a:r>
              <a:rPr lang="en-US" altLang="zh-CN" dirty="0">
                <a:ea typeface="宋体" pitchFamily="2" charset="-122"/>
              </a:rPr>
              <a:t>Triggered by external interrupts, but with minimum inter-arrival time (MIT) between interrupts</a:t>
            </a:r>
          </a:p>
          <a:p>
            <a:pPr lvl="1" eaLnBrk="1" hangingPunct="1"/>
            <a:r>
              <a:rPr lang="en-US" altLang="zh-CN" dirty="0">
                <a:ea typeface="宋体" pitchFamily="2" charset="-122"/>
              </a:rPr>
              <a:t>Can be treated as a periodic task with period equal to MIT</a:t>
            </a:r>
          </a:p>
          <a:p>
            <a:pPr eaLnBrk="1" hangingPunct="1"/>
            <a:r>
              <a:rPr lang="en-US" altLang="zh-CN" dirty="0">
                <a:ea typeface="宋体" pitchFamily="2" charset="-122"/>
              </a:rPr>
              <a:t>We typically assume periodic task model for </a:t>
            </a:r>
            <a:r>
              <a:rPr lang="en-US" altLang="zh-CN" dirty="0" err="1">
                <a:ea typeface="宋体" pitchFamily="2" charset="-122"/>
              </a:rPr>
              <a:t>schedulability</a:t>
            </a:r>
            <a:r>
              <a:rPr lang="en-US" altLang="zh-CN" dirty="0">
                <a:ea typeface="宋体" pitchFamily="2" charset="-122"/>
              </a:rPr>
              <a:t> analysis</a:t>
            </a:r>
          </a:p>
          <a:p>
            <a:pPr eaLnBrk="1" hangingPunct="1"/>
            <a:endParaRPr lang="en-US" altLang="zh-CN" dirty="0">
              <a:ea typeface="宋体" pitchFamily="2" charset="-122"/>
            </a:endParaRPr>
          </a:p>
        </p:txBody>
      </p:sp>
    </p:spTree>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8E3FC-3872-A075-F13E-7039958A46D1}"/>
              </a:ext>
            </a:extLst>
          </p:cNvPr>
          <p:cNvSpPr>
            <a:spLocks noGrp="1"/>
          </p:cNvSpPr>
          <p:nvPr>
            <p:ph type="title"/>
          </p:nvPr>
        </p:nvSpPr>
        <p:spPr/>
        <p:txBody>
          <a:bodyPr/>
          <a:lstStyle/>
          <a:p>
            <a:r>
              <a:rPr lang="en-GB" dirty="0"/>
              <a:t>Slack and Lateness</a:t>
            </a:r>
            <a:endParaRPr lang="en-SE" dirty="0"/>
          </a:p>
        </p:txBody>
      </p:sp>
      <p:sp>
        <p:nvSpPr>
          <p:cNvPr id="3" name="Content Placeholder 2">
            <a:extLst>
              <a:ext uri="{FF2B5EF4-FFF2-40B4-BE49-F238E27FC236}">
                <a16:creationId xmlns:a16="http://schemas.microsoft.com/office/drawing/2014/main" id="{B1C0059B-AFEF-2B85-E0DA-55EB12A9DB3F}"/>
              </a:ext>
            </a:extLst>
          </p:cNvPr>
          <p:cNvSpPr>
            <a:spLocks noGrp="1"/>
          </p:cNvSpPr>
          <p:nvPr>
            <p:ph idx="1"/>
          </p:nvPr>
        </p:nvSpPr>
        <p:spPr>
          <a:noFill/>
          <a:ln>
            <a:noFill/>
          </a:ln>
          <a:effectLst/>
        </p:spPr>
        <p:txBody>
          <a:bodyPr vert="horz" wrap="square" lIns="90478" tIns="44445" rIns="90478" bIns="44445" numCol="1" anchor="t" anchorCtr="0" compatLnSpc="1">
            <a:prstTxWarp prst="textNoShape">
              <a:avLst/>
            </a:prstTxWarp>
            <a:normAutofit/>
          </a:bodyPr>
          <a:lstStyle/>
          <a:p>
            <a:r>
              <a:rPr lang="en-GB" kern="1200" dirty="0">
                <a:latin typeface="Gill Sans Light"/>
                <a:cs typeface="Calibri"/>
              </a:rPr>
              <a:t>“Slack” if lateness is negative (task completes before deadline)</a:t>
            </a:r>
          </a:p>
          <a:p>
            <a:r>
              <a:rPr lang="en-GB" kern="1200" dirty="0">
                <a:latin typeface="Gill Sans Light"/>
                <a:cs typeface="Calibri"/>
              </a:rPr>
              <a:t>“Tardiness” or “exceeding time” E</a:t>
            </a:r>
            <a:r>
              <a:rPr lang="en-GB" kern="1200" baseline="-25000" dirty="0">
                <a:latin typeface="Gill Sans Light"/>
                <a:cs typeface="Calibri"/>
              </a:rPr>
              <a:t>i</a:t>
            </a:r>
            <a:r>
              <a:rPr lang="en-GB" kern="1200" dirty="0">
                <a:latin typeface="Gill Sans Light"/>
                <a:cs typeface="Calibri"/>
              </a:rPr>
              <a:t> = max(0, L</a:t>
            </a:r>
            <a:r>
              <a:rPr lang="en-GB" kern="1200" baseline="-25000" dirty="0">
                <a:latin typeface="Gill Sans Light"/>
                <a:cs typeface="Calibri"/>
              </a:rPr>
              <a:t>i</a:t>
            </a:r>
            <a:r>
              <a:rPr lang="en-GB" kern="1200" dirty="0">
                <a:latin typeface="Gill Sans Light"/>
                <a:cs typeface="Calibri"/>
              </a:rPr>
              <a:t>)</a:t>
            </a:r>
          </a:p>
        </p:txBody>
      </p:sp>
      <p:grpSp>
        <p:nvGrpSpPr>
          <p:cNvPr id="4" name="object 3">
            <a:extLst>
              <a:ext uri="{FF2B5EF4-FFF2-40B4-BE49-F238E27FC236}">
                <a16:creationId xmlns:a16="http://schemas.microsoft.com/office/drawing/2014/main" id="{4548663A-6385-0701-FCAF-E33A8BEA9D46}"/>
              </a:ext>
            </a:extLst>
          </p:cNvPr>
          <p:cNvGrpSpPr/>
          <p:nvPr/>
        </p:nvGrpSpPr>
        <p:grpSpPr>
          <a:xfrm>
            <a:off x="3886200" y="2819400"/>
            <a:ext cx="4022592" cy="380360"/>
            <a:chOff x="2940151" y="1657000"/>
            <a:chExt cx="4432300" cy="419100"/>
          </a:xfrm>
        </p:grpSpPr>
        <p:sp>
          <p:nvSpPr>
            <p:cNvPr id="5" name="object 4">
              <a:extLst>
                <a:ext uri="{FF2B5EF4-FFF2-40B4-BE49-F238E27FC236}">
                  <a16:creationId xmlns:a16="http://schemas.microsoft.com/office/drawing/2014/main" id="{834AB57B-76E6-5DF2-16DC-4192D665D8A6}"/>
                </a:ext>
              </a:extLst>
            </p:cNvPr>
            <p:cNvSpPr/>
            <p:nvPr/>
          </p:nvSpPr>
          <p:spPr>
            <a:xfrm>
              <a:off x="3102071" y="1657000"/>
              <a:ext cx="49530" cy="219075"/>
            </a:xfrm>
            <a:custGeom>
              <a:avLst/>
              <a:gdLst/>
              <a:ahLst/>
              <a:cxnLst/>
              <a:rect l="l" t="t" r="r" b="b"/>
              <a:pathLst>
                <a:path w="49530" h="219075">
                  <a:moveTo>
                    <a:pt x="31593" y="73853"/>
                  </a:moveTo>
                  <a:lnTo>
                    <a:pt x="18759" y="73853"/>
                  </a:lnTo>
                  <a:lnTo>
                    <a:pt x="18759" y="218605"/>
                  </a:lnTo>
                  <a:lnTo>
                    <a:pt x="31593" y="218605"/>
                  </a:lnTo>
                  <a:lnTo>
                    <a:pt x="31593" y="73853"/>
                  </a:lnTo>
                  <a:close/>
                </a:path>
                <a:path w="49530" h="219075">
                  <a:moveTo>
                    <a:pt x="24682" y="0"/>
                  </a:moveTo>
                  <a:lnTo>
                    <a:pt x="0" y="81730"/>
                  </a:lnTo>
                  <a:lnTo>
                    <a:pt x="18759" y="81730"/>
                  </a:lnTo>
                  <a:lnTo>
                    <a:pt x="18759" y="73853"/>
                  </a:lnTo>
                  <a:lnTo>
                    <a:pt x="46986" y="73853"/>
                  </a:lnTo>
                  <a:lnTo>
                    <a:pt x="24682" y="0"/>
                  </a:lnTo>
                  <a:close/>
                </a:path>
                <a:path w="49530" h="219075">
                  <a:moveTo>
                    <a:pt x="46986" y="73853"/>
                  </a:moveTo>
                  <a:lnTo>
                    <a:pt x="31593" y="73853"/>
                  </a:lnTo>
                  <a:lnTo>
                    <a:pt x="31593" y="81730"/>
                  </a:lnTo>
                  <a:lnTo>
                    <a:pt x="49366" y="81730"/>
                  </a:lnTo>
                  <a:lnTo>
                    <a:pt x="46986" y="73853"/>
                  </a:lnTo>
                  <a:close/>
                </a:path>
              </a:pathLst>
            </a:custGeom>
            <a:solidFill>
              <a:srgbClr val="0000FF"/>
            </a:solidFill>
          </p:spPr>
          <p:txBody>
            <a:bodyPr wrap="square" lIns="0" tIns="0" rIns="0" bIns="0" rtlCol="0"/>
            <a:lstStyle/>
            <a:p>
              <a:endParaRPr/>
            </a:p>
          </p:txBody>
        </p:sp>
        <p:sp>
          <p:nvSpPr>
            <p:cNvPr id="6" name="object 5">
              <a:extLst>
                <a:ext uri="{FF2B5EF4-FFF2-40B4-BE49-F238E27FC236}">
                  <a16:creationId xmlns:a16="http://schemas.microsoft.com/office/drawing/2014/main" id="{51EE55EF-CE81-0FAD-F9D1-0A9ACB9E06A5}"/>
                </a:ext>
              </a:extLst>
            </p:cNvPr>
            <p:cNvSpPr/>
            <p:nvPr/>
          </p:nvSpPr>
          <p:spPr>
            <a:xfrm>
              <a:off x="6385882" y="1657000"/>
              <a:ext cx="13335" cy="219075"/>
            </a:xfrm>
            <a:custGeom>
              <a:avLst/>
              <a:gdLst/>
              <a:ahLst/>
              <a:cxnLst/>
              <a:rect l="l" t="t" r="r" b="b"/>
              <a:pathLst>
                <a:path w="13335" h="219075">
                  <a:moveTo>
                    <a:pt x="12834" y="0"/>
                  </a:moveTo>
                  <a:lnTo>
                    <a:pt x="0" y="0"/>
                  </a:lnTo>
                  <a:lnTo>
                    <a:pt x="0" y="218605"/>
                  </a:lnTo>
                  <a:lnTo>
                    <a:pt x="12834" y="218605"/>
                  </a:lnTo>
                  <a:lnTo>
                    <a:pt x="12834" y="0"/>
                  </a:lnTo>
                  <a:close/>
                </a:path>
              </a:pathLst>
            </a:custGeom>
            <a:solidFill>
              <a:srgbClr val="FF0000"/>
            </a:solidFill>
          </p:spPr>
          <p:txBody>
            <a:bodyPr wrap="square" lIns="0" tIns="0" rIns="0" bIns="0" rtlCol="0"/>
            <a:lstStyle/>
            <a:p>
              <a:endParaRPr/>
            </a:p>
          </p:txBody>
        </p:sp>
        <p:sp>
          <p:nvSpPr>
            <p:cNvPr id="7" name="object 6">
              <a:extLst>
                <a:ext uri="{FF2B5EF4-FFF2-40B4-BE49-F238E27FC236}">
                  <a16:creationId xmlns:a16="http://schemas.microsoft.com/office/drawing/2014/main" id="{43E72542-37DE-87E1-5A47-90ED853B1C99}"/>
                </a:ext>
              </a:extLst>
            </p:cNvPr>
            <p:cNvSpPr/>
            <p:nvPr/>
          </p:nvSpPr>
          <p:spPr>
            <a:xfrm>
              <a:off x="3126753" y="1982938"/>
              <a:ext cx="2193290" cy="46355"/>
            </a:xfrm>
            <a:custGeom>
              <a:avLst/>
              <a:gdLst/>
              <a:ahLst/>
              <a:cxnLst/>
              <a:rect l="l" t="t" r="r" b="b"/>
              <a:pathLst>
                <a:path w="2193290" h="46355">
                  <a:moveTo>
                    <a:pt x="2192827" y="0"/>
                  </a:moveTo>
                  <a:lnTo>
                    <a:pt x="0" y="0"/>
                  </a:lnTo>
                  <a:lnTo>
                    <a:pt x="0" y="46281"/>
                  </a:lnTo>
                  <a:lnTo>
                    <a:pt x="2192827" y="46281"/>
                  </a:lnTo>
                  <a:lnTo>
                    <a:pt x="2192827" y="0"/>
                  </a:lnTo>
                  <a:close/>
                </a:path>
              </a:pathLst>
            </a:custGeom>
            <a:solidFill>
              <a:srgbClr val="D9D9D9"/>
            </a:solidFill>
          </p:spPr>
          <p:txBody>
            <a:bodyPr wrap="square" lIns="0" tIns="0" rIns="0" bIns="0" rtlCol="0"/>
            <a:lstStyle/>
            <a:p>
              <a:endParaRPr/>
            </a:p>
          </p:txBody>
        </p:sp>
        <p:sp>
          <p:nvSpPr>
            <p:cNvPr id="8" name="object 7">
              <a:extLst>
                <a:ext uri="{FF2B5EF4-FFF2-40B4-BE49-F238E27FC236}">
                  <a16:creationId xmlns:a16="http://schemas.microsoft.com/office/drawing/2014/main" id="{D1D0023C-1CB2-1B7E-3704-6807BE8C2B2E}"/>
                </a:ext>
              </a:extLst>
            </p:cNvPr>
            <p:cNvSpPr/>
            <p:nvPr/>
          </p:nvSpPr>
          <p:spPr>
            <a:xfrm>
              <a:off x="2940151" y="2004602"/>
              <a:ext cx="4432300" cy="49530"/>
            </a:xfrm>
            <a:custGeom>
              <a:avLst/>
              <a:gdLst/>
              <a:ahLst/>
              <a:cxnLst/>
              <a:rect l="l" t="t" r="r" b="b"/>
              <a:pathLst>
                <a:path w="4432300" h="49530">
                  <a:moveTo>
                    <a:pt x="4350111" y="0"/>
                  </a:moveTo>
                  <a:lnTo>
                    <a:pt x="4350111" y="49235"/>
                  </a:lnTo>
                  <a:lnTo>
                    <a:pt x="4422225" y="27571"/>
                  </a:lnTo>
                  <a:lnTo>
                    <a:pt x="4358010" y="27571"/>
                  </a:lnTo>
                  <a:lnTo>
                    <a:pt x="4358010" y="21663"/>
                  </a:lnTo>
                  <a:lnTo>
                    <a:pt x="4422225" y="21663"/>
                  </a:lnTo>
                  <a:lnTo>
                    <a:pt x="4350111" y="0"/>
                  </a:lnTo>
                  <a:close/>
                </a:path>
                <a:path w="4432300" h="49530">
                  <a:moveTo>
                    <a:pt x="4350111" y="21663"/>
                  </a:moveTo>
                  <a:lnTo>
                    <a:pt x="0" y="21663"/>
                  </a:lnTo>
                  <a:lnTo>
                    <a:pt x="0" y="27571"/>
                  </a:lnTo>
                  <a:lnTo>
                    <a:pt x="4350111" y="27571"/>
                  </a:lnTo>
                  <a:lnTo>
                    <a:pt x="4350111" y="21663"/>
                  </a:lnTo>
                  <a:close/>
                </a:path>
                <a:path w="4432300" h="49530">
                  <a:moveTo>
                    <a:pt x="4422225" y="21663"/>
                  </a:moveTo>
                  <a:lnTo>
                    <a:pt x="4358010" y="21663"/>
                  </a:lnTo>
                  <a:lnTo>
                    <a:pt x="4358010" y="27571"/>
                  </a:lnTo>
                  <a:lnTo>
                    <a:pt x="4422225" y="27571"/>
                  </a:lnTo>
                  <a:lnTo>
                    <a:pt x="4432058" y="24617"/>
                  </a:lnTo>
                  <a:lnTo>
                    <a:pt x="4422225" y="21663"/>
                  </a:lnTo>
                  <a:close/>
                </a:path>
              </a:pathLst>
            </a:custGeom>
            <a:solidFill>
              <a:srgbClr val="000000"/>
            </a:solidFill>
          </p:spPr>
          <p:txBody>
            <a:bodyPr wrap="square" lIns="0" tIns="0" rIns="0" bIns="0" rtlCol="0"/>
            <a:lstStyle/>
            <a:p>
              <a:endParaRPr/>
            </a:p>
          </p:txBody>
        </p:sp>
        <p:sp>
          <p:nvSpPr>
            <p:cNvPr id="9" name="object 8">
              <a:extLst>
                <a:ext uri="{FF2B5EF4-FFF2-40B4-BE49-F238E27FC236}">
                  <a16:creationId xmlns:a16="http://schemas.microsoft.com/office/drawing/2014/main" id="{DB206B4A-F50A-BB3A-B0F3-EF770CA06C23}"/>
                </a:ext>
              </a:extLst>
            </p:cNvPr>
            <p:cNvSpPr/>
            <p:nvPr/>
          </p:nvSpPr>
          <p:spPr>
            <a:xfrm>
              <a:off x="3120830" y="1875605"/>
              <a:ext cx="13335" cy="153670"/>
            </a:xfrm>
            <a:custGeom>
              <a:avLst/>
              <a:gdLst/>
              <a:ahLst/>
              <a:cxnLst/>
              <a:rect l="l" t="t" r="r" b="b"/>
              <a:pathLst>
                <a:path w="13335" h="153669">
                  <a:moveTo>
                    <a:pt x="12834" y="0"/>
                  </a:moveTo>
                  <a:lnTo>
                    <a:pt x="0" y="0"/>
                  </a:lnTo>
                  <a:lnTo>
                    <a:pt x="0" y="153614"/>
                  </a:lnTo>
                  <a:lnTo>
                    <a:pt x="12834" y="153614"/>
                  </a:lnTo>
                  <a:lnTo>
                    <a:pt x="12834" y="0"/>
                  </a:lnTo>
                  <a:close/>
                </a:path>
              </a:pathLst>
            </a:custGeom>
            <a:solidFill>
              <a:srgbClr val="0000FF"/>
            </a:solidFill>
          </p:spPr>
          <p:txBody>
            <a:bodyPr wrap="square" lIns="0" tIns="0" rIns="0" bIns="0" rtlCol="0"/>
            <a:lstStyle/>
            <a:p>
              <a:endParaRPr/>
            </a:p>
          </p:txBody>
        </p:sp>
        <p:sp>
          <p:nvSpPr>
            <p:cNvPr id="10" name="object 9">
              <a:extLst>
                <a:ext uri="{FF2B5EF4-FFF2-40B4-BE49-F238E27FC236}">
                  <a16:creationId xmlns:a16="http://schemas.microsoft.com/office/drawing/2014/main" id="{12F918C8-05D2-83A0-E43D-9C6B80FBB65F}"/>
                </a:ext>
              </a:extLst>
            </p:cNvPr>
            <p:cNvSpPr/>
            <p:nvPr/>
          </p:nvSpPr>
          <p:spPr>
            <a:xfrm>
              <a:off x="3686562" y="1889391"/>
              <a:ext cx="560070" cy="140335"/>
            </a:xfrm>
            <a:custGeom>
              <a:avLst/>
              <a:gdLst/>
              <a:ahLst/>
              <a:cxnLst/>
              <a:rect l="l" t="t" r="r" b="b"/>
              <a:pathLst>
                <a:path w="560070" h="140335">
                  <a:moveTo>
                    <a:pt x="559807" y="0"/>
                  </a:moveTo>
                  <a:lnTo>
                    <a:pt x="0" y="0"/>
                  </a:lnTo>
                  <a:lnTo>
                    <a:pt x="0" y="139828"/>
                  </a:lnTo>
                  <a:lnTo>
                    <a:pt x="559807" y="139828"/>
                  </a:lnTo>
                  <a:lnTo>
                    <a:pt x="559807" y="0"/>
                  </a:lnTo>
                  <a:close/>
                </a:path>
              </a:pathLst>
            </a:custGeom>
            <a:solidFill>
              <a:srgbClr val="99CCFF"/>
            </a:solidFill>
          </p:spPr>
          <p:txBody>
            <a:bodyPr wrap="square" lIns="0" tIns="0" rIns="0" bIns="0" rtlCol="0"/>
            <a:lstStyle/>
            <a:p>
              <a:endParaRPr/>
            </a:p>
          </p:txBody>
        </p:sp>
        <p:sp>
          <p:nvSpPr>
            <p:cNvPr id="11" name="object 10">
              <a:extLst>
                <a:ext uri="{FF2B5EF4-FFF2-40B4-BE49-F238E27FC236}">
                  <a16:creationId xmlns:a16="http://schemas.microsoft.com/office/drawing/2014/main" id="{98FBE492-879E-7AAE-E651-EA24A23521F3}"/>
                </a:ext>
              </a:extLst>
            </p:cNvPr>
            <p:cNvSpPr/>
            <p:nvPr/>
          </p:nvSpPr>
          <p:spPr>
            <a:xfrm>
              <a:off x="3123780" y="1886445"/>
              <a:ext cx="2479675" cy="189230"/>
            </a:xfrm>
            <a:custGeom>
              <a:avLst/>
              <a:gdLst/>
              <a:ahLst/>
              <a:cxnLst/>
              <a:rect l="l" t="t" r="r" b="b"/>
              <a:pathLst>
                <a:path w="2479675" h="189230">
                  <a:moveTo>
                    <a:pt x="6921" y="142786"/>
                  </a:moveTo>
                  <a:lnTo>
                    <a:pt x="0" y="142786"/>
                  </a:lnTo>
                  <a:lnTo>
                    <a:pt x="0" y="189064"/>
                  </a:lnTo>
                  <a:lnTo>
                    <a:pt x="6921" y="189064"/>
                  </a:lnTo>
                  <a:lnTo>
                    <a:pt x="6921" y="142786"/>
                  </a:lnTo>
                  <a:close/>
                </a:path>
                <a:path w="2479675" h="189230">
                  <a:moveTo>
                    <a:pt x="1125550" y="2946"/>
                  </a:moveTo>
                  <a:lnTo>
                    <a:pt x="1124559" y="977"/>
                  </a:lnTo>
                  <a:lnTo>
                    <a:pt x="1122578" y="0"/>
                  </a:lnTo>
                  <a:lnTo>
                    <a:pt x="1119619" y="0"/>
                  </a:lnTo>
                  <a:lnTo>
                    <a:pt x="1119619" y="5905"/>
                  </a:lnTo>
                  <a:lnTo>
                    <a:pt x="1119619" y="139827"/>
                  </a:lnTo>
                  <a:lnTo>
                    <a:pt x="565734" y="139827"/>
                  </a:lnTo>
                  <a:lnTo>
                    <a:pt x="565734" y="5905"/>
                  </a:lnTo>
                  <a:lnTo>
                    <a:pt x="1119619" y="5905"/>
                  </a:lnTo>
                  <a:lnTo>
                    <a:pt x="1119619" y="0"/>
                  </a:lnTo>
                  <a:lnTo>
                    <a:pt x="562775" y="0"/>
                  </a:lnTo>
                  <a:lnTo>
                    <a:pt x="560806" y="977"/>
                  </a:lnTo>
                  <a:lnTo>
                    <a:pt x="559816" y="2946"/>
                  </a:lnTo>
                  <a:lnTo>
                    <a:pt x="559816" y="142786"/>
                  </a:lnTo>
                  <a:lnTo>
                    <a:pt x="559816" y="189064"/>
                  </a:lnTo>
                  <a:lnTo>
                    <a:pt x="565734" y="189064"/>
                  </a:lnTo>
                  <a:lnTo>
                    <a:pt x="565734" y="145732"/>
                  </a:lnTo>
                  <a:lnTo>
                    <a:pt x="1122578" y="145732"/>
                  </a:lnTo>
                  <a:lnTo>
                    <a:pt x="1124559" y="144754"/>
                  </a:lnTo>
                  <a:lnTo>
                    <a:pt x="1125550" y="142786"/>
                  </a:lnTo>
                  <a:lnTo>
                    <a:pt x="1125550" y="139827"/>
                  </a:lnTo>
                  <a:lnTo>
                    <a:pt x="1125550" y="5905"/>
                  </a:lnTo>
                  <a:lnTo>
                    <a:pt x="1125550" y="2946"/>
                  </a:lnTo>
                  <a:close/>
                </a:path>
                <a:path w="2479675" h="189230">
                  <a:moveTo>
                    <a:pt x="2479154" y="142786"/>
                  </a:moveTo>
                  <a:lnTo>
                    <a:pt x="2472245" y="142786"/>
                  </a:lnTo>
                  <a:lnTo>
                    <a:pt x="2472245" y="189064"/>
                  </a:lnTo>
                  <a:lnTo>
                    <a:pt x="2479154" y="189064"/>
                  </a:lnTo>
                  <a:lnTo>
                    <a:pt x="2479154" y="142786"/>
                  </a:lnTo>
                  <a:close/>
                </a:path>
              </a:pathLst>
            </a:custGeom>
            <a:solidFill>
              <a:srgbClr val="000000"/>
            </a:solidFill>
          </p:spPr>
          <p:txBody>
            <a:bodyPr wrap="square" lIns="0" tIns="0" rIns="0" bIns="0" rtlCol="0"/>
            <a:lstStyle/>
            <a:p>
              <a:endParaRPr/>
            </a:p>
          </p:txBody>
        </p:sp>
      </p:grpSp>
      <p:sp>
        <p:nvSpPr>
          <p:cNvPr id="12" name="object 11">
            <a:extLst>
              <a:ext uri="{FF2B5EF4-FFF2-40B4-BE49-F238E27FC236}">
                <a16:creationId xmlns:a16="http://schemas.microsoft.com/office/drawing/2014/main" id="{4A8C65DA-2BA9-E2BE-0C62-466142520D4E}"/>
              </a:ext>
            </a:extLst>
          </p:cNvPr>
          <p:cNvSpPr/>
          <p:nvPr/>
        </p:nvSpPr>
        <p:spPr>
          <a:xfrm>
            <a:off x="4055553" y="2705902"/>
            <a:ext cx="2964500" cy="57630"/>
          </a:xfrm>
          <a:custGeom>
            <a:avLst/>
            <a:gdLst/>
            <a:ahLst/>
            <a:cxnLst/>
            <a:rect l="l" t="t" r="r" b="b"/>
            <a:pathLst>
              <a:path w="3266440" h="63500">
                <a:moveTo>
                  <a:pt x="83921" y="0"/>
                </a:moveTo>
                <a:lnTo>
                  <a:pt x="81948" y="0"/>
                </a:lnTo>
                <a:lnTo>
                  <a:pt x="0" y="31509"/>
                </a:lnTo>
                <a:lnTo>
                  <a:pt x="81948" y="63021"/>
                </a:lnTo>
                <a:lnTo>
                  <a:pt x="83921" y="63021"/>
                </a:lnTo>
                <a:lnTo>
                  <a:pt x="85896" y="61051"/>
                </a:lnTo>
                <a:lnTo>
                  <a:pt x="85896" y="59081"/>
                </a:lnTo>
                <a:lnTo>
                  <a:pt x="83921" y="57113"/>
                </a:lnTo>
                <a:lnTo>
                  <a:pt x="25192" y="34463"/>
                </a:lnTo>
                <a:lnTo>
                  <a:pt x="8886" y="34463"/>
                </a:lnTo>
                <a:lnTo>
                  <a:pt x="8886" y="28555"/>
                </a:lnTo>
                <a:lnTo>
                  <a:pt x="25192" y="28555"/>
                </a:lnTo>
                <a:lnTo>
                  <a:pt x="83921" y="5906"/>
                </a:lnTo>
                <a:lnTo>
                  <a:pt x="85896" y="3938"/>
                </a:lnTo>
                <a:lnTo>
                  <a:pt x="85896" y="984"/>
                </a:lnTo>
                <a:lnTo>
                  <a:pt x="83921" y="0"/>
                </a:lnTo>
                <a:close/>
              </a:path>
              <a:path w="3266440" h="63500">
                <a:moveTo>
                  <a:pt x="3248507" y="31509"/>
                </a:moveTo>
                <a:lnTo>
                  <a:pt x="3182118" y="57113"/>
                </a:lnTo>
                <a:lnTo>
                  <a:pt x="3180143" y="59081"/>
                </a:lnTo>
                <a:lnTo>
                  <a:pt x="3180143" y="61051"/>
                </a:lnTo>
                <a:lnTo>
                  <a:pt x="3182118" y="63021"/>
                </a:lnTo>
                <a:lnTo>
                  <a:pt x="3184091" y="63021"/>
                </a:lnTo>
                <a:lnTo>
                  <a:pt x="3258357" y="34463"/>
                </a:lnTo>
                <a:lnTo>
                  <a:pt x="3256166" y="34463"/>
                </a:lnTo>
                <a:lnTo>
                  <a:pt x="3248507" y="31509"/>
                </a:lnTo>
                <a:close/>
              </a:path>
              <a:path w="3266440" h="63500">
                <a:moveTo>
                  <a:pt x="9872" y="28555"/>
                </a:moveTo>
                <a:lnTo>
                  <a:pt x="8886" y="28555"/>
                </a:lnTo>
                <a:lnTo>
                  <a:pt x="8886" y="34463"/>
                </a:lnTo>
                <a:lnTo>
                  <a:pt x="9872" y="34463"/>
                </a:lnTo>
                <a:lnTo>
                  <a:pt x="9872" y="28555"/>
                </a:lnTo>
                <a:close/>
              </a:path>
              <a:path w="3266440" h="63500">
                <a:moveTo>
                  <a:pt x="9872" y="28555"/>
                </a:moveTo>
                <a:lnTo>
                  <a:pt x="9872" y="34463"/>
                </a:lnTo>
                <a:lnTo>
                  <a:pt x="17532" y="31509"/>
                </a:lnTo>
                <a:lnTo>
                  <a:pt x="9872" y="28555"/>
                </a:lnTo>
                <a:close/>
              </a:path>
              <a:path w="3266440" h="63500">
                <a:moveTo>
                  <a:pt x="17532" y="31509"/>
                </a:moveTo>
                <a:lnTo>
                  <a:pt x="9872" y="34463"/>
                </a:lnTo>
                <a:lnTo>
                  <a:pt x="25192" y="34463"/>
                </a:lnTo>
                <a:lnTo>
                  <a:pt x="17532" y="31509"/>
                </a:lnTo>
                <a:close/>
              </a:path>
              <a:path w="3266440" h="63500">
                <a:moveTo>
                  <a:pt x="3240847" y="28555"/>
                </a:moveTo>
                <a:lnTo>
                  <a:pt x="25192" y="28555"/>
                </a:lnTo>
                <a:lnTo>
                  <a:pt x="17532" y="31509"/>
                </a:lnTo>
                <a:lnTo>
                  <a:pt x="25192" y="34463"/>
                </a:lnTo>
                <a:lnTo>
                  <a:pt x="3240847" y="34463"/>
                </a:lnTo>
                <a:lnTo>
                  <a:pt x="3248507" y="31509"/>
                </a:lnTo>
                <a:lnTo>
                  <a:pt x="3240847" y="28555"/>
                </a:lnTo>
                <a:close/>
              </a:path>
              <a:path w="3266440" h="63500">
                <a:moveTo>
                  <a:pt x="3256166" y="28555"/>
                </a:moveTo>
                <a:lnTo>
                  <a:pt x="3248507" y="31509"/>
                </a:lnTo>
                <a:lnTo>
                  <a:pt x="3256166" y="34463"/>
                </a:lnTo>
                <a:lnTo>
                  <a:pt x="3256166" y="28555"/>
                </a:lnTo>
                <a:close/>
              </a:path>
              <a:path w="3266440" h="63500">
                <a:moveTo>
                  <a:pt x="3257153" y="28555"/>
                </a:moveTo>
                <a:lnTo>
                  <a:pt x="3256166" y="28555"/>
                </a:lnTo>
                <a:lnTo>
                  <a:pt x="3256166" y="34463"/>
                </a:lnTo>
                <a:lnTo>
                  <a:pt x="3257153" y="34463"/>
                </a:lnTo>
                <a:lnTo>
                  <a:pt x="3257153" y="28555"/>
                </a:lnTo>
                <a:close/>
              </a:path>
              <a:path w="3266440" h="63500">
                <a:moveTo>
                  <a:pt x="3258357" y="28555"/>
                </a:moveTo>
                <a:lnTo>
                  <a:pt x="3257153" y="28555"/>
                </a:lnTo>
                <a:lnTo>
                  <a:pt x="3257153" y="34463"/>
                </a:lnTo>
                <a:lnTo>
                  <a:pt x="3258357" y="34463"/>
                </a:lnTo>
                <a:lnTo>
                  <a:pt x="3266039" y="31509"/>
                </a:lnTo>
                <a:lnTo>
                  <a:pt x="3258357" y="28555"/>
                </a:lnTo>
                <a:close/>
              </a:path>
              <a:path w="3266440" h="63500">
                <a:moveTo>
                  <a:pt x="25192" y="28555"/>
                </a:moveTo>
                <a:lnTo>
                  <a:pt x="9872" y="28555"/>
                </a:lnTo>
                <a:lnTo>
                  <a:pt x="17532" y="31509"/>
                </a:lnTo>
                <a:lnTo>
                  <a:pt x="25192" y="28555"/>
                </a:lnTo>
                <a:close/>
              </a:path>
              <a:path w="3266440" h="63500">
                <a:moveTo>
                  <a:pt x="3184091" y="0"/>
                </a:moveTo>
                <a:lnTo>
                  <a:pt x="3182118" y="0"/>
                </a:lnTo>
                <a:lnTo>
                  <a:pt x="3180143" y="984"/>
                </a:lnTo>
                <a:lnTo>
                  <a:pt x="3180143" y="3938"/>
                </a:lnTo>
                <a:lnTo>
                  <a:pt x="3182118" y="5906"/>
                </a:lnTo>
                <a:lnTo>
                  <a:pt x="3248507" y="31509"/>
                </a:lnTo>
                <a:lnTo>
                  <a:pt x="3256166" y="28555"/>
                </a:lnTo>
                <a:lnTo>
                  <a:pt x="3258357" y="28555"/>
                </a:lnTo>
                <a:lnTo>
                  <a:pt x="3184091" y="0"/>
                </a:lnTo>
                <a:close/>
              </a:path>
            </a:pathLst>
          </a:custGeom>
          <a:solidFill>
            <a:srgbClr val="4A7EBB"/>
          </a:solidFill>
        </p:spPr>
        <p:txBody>
          <a:bodyPr wrap="square" lIns="0" tIns="0" rIns="0" bIns="0" rtlCol="0"/>
          <a:lstStyle/>
          <a:p>
            <a:endParaRPr/>
          </a:p>
        </p:txBody>
      </p:sp>
      <p:sp>
        <p:nvSpPr>
          <p:cNvPr id="13" name="object 12">
            <a:extLst>
              <a:ext uri="{FF2B5EF4-FFF2-40B4-BE49-F238E27FC236}">
                <a16:creationId xmlns:a16="http://schemas.microsoft.com/office/drawing/2014/main" id="{213ED324-5B6E-D0BF-F881-384B81B3B9D9}"/>
              </a:ext>
            </a:extLst>
          </p:cNvPr>
          <p:cNvSpPr txBox="1"/>
          <p:nvPr/>
        </p:nvSpPr>
        <p:spPr>
          <a:xfrm>
            <a:off x="5505731" y="2472735"/>
            <a:ext cx="231674" cy="228173"/>
          </a:xfrm>
          <a:prstGeom prst="rect">
            <a:avLst/>
          </a:prstGeom>
        </p:spPr>
        <p:txBody>
          <a:bodyPr vert="horz" wrap="square" lIns="0" tIns="11526" rIns="0" bIns="0" rtlCol="0">
            <a:spAutoFit/>
          </a:bodyPr>
          <a:lstStyle/>
          <a:p>
            <a:pPr marL="34580">
              <a:spcBef>
                <a:spcPts val="91"/>
              </a:spcBef>
            </a:pPr>
            <a:r>
              <a:rPr sz="1407" spc="-23" dirty="0">
                <a:latin typeface="Times New Roman"/>
                <a:cs typeface="Times New Roman"/>
              </a:rPr>
              <a:t>D</a:t>
            </a:r>
            <a:r>
              <a:rPr sz="1361" spc="-34" baseline="-22222" dirty="0">
                <a:latin typeface="Times New Roman"/>
                <a:cs typeface="Times New Roman"/>
              </a:rPr>
              <a:t>i</a:t>
            </a:r>
            <a:endParaRPr sz="1361" baseline="-22222">
              <a:latin typeface="Times New Roman"/>
              <a:cs typeface="Times New Roman"/>
            </a:endParaRPr>
          </a:p>
        </p:txBody>
      </p:sp>
      <p:sp>
        <p:nvSpPr>
          <p:cNvPr id="14" name="object 13">
            <a:extLst>
              <a:ext uri="{FF2B5EF4-FFF2-40B4-BE49-F238E27FC236}">
                <a16:creationId xmlns:a16="http://schemas.microsoft.com/office/drawing/2014/main" id="{26BE516E-712C-44E1-9804-CBE25A3087C1}"/>
              </a:ext>
            </a:extLst>
          </p:cNvPr>
          <p:cNvSpPr txBox="1"/>
          <p:nvPr/>
        </p:nvSpPr>
        <p:spPr>
          <a:xfrm>
            <a:off x="7950809" y="3098315"/>
            <a:ext cx="73190" cy="228173"/>
          </a:xfrm>
          <a:prstGeom prst="rect">
            <a:avLst/>
          </a:prstGeom>
        </p:spPr>
        <p:txBody>
          <a:bodyPr vert="horz" wrap="square" lIns="0" tIns="11526" rIns="0" bIns="0" rtlCol="0">
            <a:spAutoFit/>
          </a:bodyPr>
          <a:lstStyle/>
          <a:p>
            <a:pPr marL="11527">
              <a:spcBef>
                <a:spcPts val="91"/>
              </a:spcBef>
            </a:pPr>
            <a:r>
              <a:rPr sz="1407" spc="-45" dirty="0">
                <a:latin typeface="Times New Roman"/>
                <a:cs typeface="Times New Roman"/>
              </a:rPr>
              <a:t>t</a:t>
            </a:r>
            <a:endParaRPr sz="1407">
              <a:latin typeface="Times New Roman"/>
              <a:cs typeface="Times New Roman"/>
            </a:endParaRPr>
          </a:p>
        </p:txBody>
      </p:sp>
      <p:sp>
        <p:nvSpPr>
          <p:cNvPr id="15" name="object 14">
            <a:extLst>
              <a:ext uri="{FF2B5EF4-FFF2-40B4-BE49-F238E27FC236}">
                <a16:creationId xmlns:a16="http://schemas.microsoft.com/office/drawing/2014/main" id="{F440B257-4182-CC08-C340-5A6C3E56441A}"/>
              </a:ext>
            </a:extLst>
          </p:cNvPr>
          <p:cNvSpPr txBox="1"/>
          <p:nvPr/>
        </p:nvSpPr>
        <p:spPr>
          <a:xfrm>
            <a:off x="3979756" y="3165341"/>
            <a:ext cx="182112" cy="228173"/>
          </a:xfrm>
          <a:prstGeom prst="rect">
            <a:avLst/>
          </a:prstGeom>
        </p:spPr>
        <p:txBody>
          <a:bodyPr vert="horz" wrap="square" lIns="0" tIns="11526" rIns="0" bIns="0" rtlCol="0">
            <a:spAutoFit/>
          </a:bodyPr>
          <a:lstStyle/>
          <a:p>
            <a:pPr marL="34580">
              <a:spcBef>
                <a:spcPts val="91"/>
              </a:spcBef>
            </a:pPr>
            <a:r>
              <a:rPr sz="1407" spc="-23" dirty="0">
                <a:latin typeface="Times New Roman"/>
                <a:cs typeface="Times New Roman"/>
              </a:rPr>
              <a:t>a</a:t>
            </a:r>
            <a:r>
              <a:rPr sz="1361" spc="-34" baseline="-22222" dirty="0">
                <a:latin typeface="Times New Roman"/>
                <a:cs typeface="Times New Roman"/>
              </a:rPr>
              <a:t>i</a:t>
            </a:r>
            <a:endParaRPr sz="1361" baseline="-22222">
              <a:latin typeface="Times New Roman"/>
              <a:cs typeface="Times New Roman"/>
            </a:endParaRPr>
          </a:p>
        </p:txBody>
      </p:sp>
      <p:sp>
        <p:nvSpPr>
          <p:cNvPr id="16" name="object 15">
            <a:extLst>
              <a:ext uri="{FF2B5EF4-FFF2-40B4-BE49-F238E27FC236}">
                <a16:creationId xmlns:a16="http://schemas.microsoft.com/office/drawing/2014/main" id="{C561C044-CECB-7754-E9B2-EC3F15E6F38A}"/>
              </a:ext>
            </a:extLst>
          </p:cNvPr>
          <p:cNvSpPr txBox="1"/>
          <p:nvPr/>
        </p:nvSpPr>
        <p:spPr>
          <a:xfrm>
            <a:off x="4497674" y="3165341"/>
            <a:ext cx="172314" cy="228173"/>
          </a:xfrm>
          <a:prstGeom prst="rect">
            <a:avLst/>
          </a:prstGeom>
        </p:spPr>
        <p:txBody>
          <a:bodyPr vert="horz" wrap="square" lIns="0" tIns="11526" rIns="0" bIns="0" rtlCol="0">
            <a:spAutoFit/>
          </a:bodyPr>
          <a:lstStyle/>
          <a:p>
            <a:pPr marL="34580">
              <a:spcBef>
                <a:spcPts val="91"/>
              </a:spcBef>
            </a:pPr>
            <a:r>
              <a:rPr sz="1407" spc="-23" dirty="0">
                <a:latin typeface="Times New Roman"/>
                <a:cs typeface="Times New Roman"/>
              </a:rPr>
              <a:t>s</a:t>
            </a:r>
            <a:r>
              <a:rPr sz="1361" spc="-34" baseline="-22222" dirty="0">
                <a:latin typeface="Times New Roman"/>
                <a:cs typeface="Times New Roman"/>
              </a:rPr>
              <a:t>i</a:t>
            </a:r>
            <a:endParaRPr sz="1361" baseline="-22222">
              <a:latin typeface="Times New Roman"/>
              <a:cs typeface="Times New Roman"/>
            </a:endParaRPr>
          </a:p>
        </p:txBody>
      </p:sp>
      <p:sp>
        <p:nvSpPr>
          <p:cNvPr id="17" name="object 16">
            <a:extLst>
              <a:ext uri="{FF2B5EF4-FFF2-40B4-BE49-F238E27FC236}">
                <a16:creationId xmlns:a16="http://schemas.microsoft.com/office/drawing/2014/main" id="{D3D09842-B7A8-13BC-B321-1C0FF64DC790}"/>
              </a:ext>
            </a:extLst>
          </p:cNvPr>
          <p:cNvSpPr txBox="1"/>
          <p:nvPr/>
        </p:nvSpPr>
        <p:spPr>
          <a:xfrm>
            <a:off x="6233324" y="3165341"/>
            <a:ext cx="161941" cy="228173"/>
          </a:xfrm>
          <a:prstGeom prst="rect">
            <a:avLst/>
          </a:prstGeom>
        </p:spPr>
        <p:txBody>
          <a:bodyPr vert="horz" wrap="square" lIns="0" tIns="11526" rIns="0" bIns="0" rtlCol="0">
            <a:spAutoFit/>
          </a:bodyPr>
          <a:lstStyle/>
          <a:p>
            <a:pPr marL="34580">
              <a:spcBef>
                <a:spcPts val="91"/>
              </a:spcBef>
            </a:pPr>
            <a:r>
              <a:rPr sz="1407" spc="-23" dirty="0">
                <a:latin typeface="Times New Roman"/>
                <a:cs typeface="Times New Roman"/>
              </a:rPr>
              <a:t>f</a:t>
            </a:r>
            <a:r>
              <a:rPr sz="1361" spc="-34" baseline="-22222" dirty="0">
                <a:latin typeface="Times New Roman"/>
                <a:cs typeface="Times New Roman"/>
              </a:rPr>
              <a:t>i</a:t>
            </a:r>
            <a:endParaRPr sz="1361" baseline="-22222">
              <a:latin typeface="Times New Roman"/>
              <a:cs typeface="Times New Roman"/>
            </a:endParaRPr>
          </a:p>
        </p:txBody>
      </p:sp>
      <p:grpSp>
        <p:nvGrpSpPr>
          <p:cNvPr id="18" name="object 17">
            <a:extLst>
              <a:ext uri="{FF2B5EF4-FFF2-40B4-BE49-F238E27FC236}">
                <a16:creationId xmlns:a16="http://schemas.microsoft.com/office/drawing/2014/main" id="{17CB3E02-FC8E-C791-8396-DC2982A51EA8}"/>
              </a:ext>
            </a:extLst>
          </p:cNvPr>
          <p:cNvGrpSpPr/>
          <p:nvPr/>
        </p:nvGrpSpPr>
        <p:grpSpPr>
          <a:xfrm>
            <a:off x="4052833" y="3449853"/>
            <a:ext cx="2250461" cy="185569"/>
            <a:chOff x="3123755" y="2351666"/>
            <a:chExt cx="2479675" cy="204470"/>
          </a:xfrm>
        </p:grpSpPr>
        <p:sp>
          <p:nvSpPr>
            <p:cNvPr id="19" name="object 18">
              <a:extLst>
                <a:ext uri="{FF2B5EF4-FFF2-40B4-BE49-F238E27FC236}">
                  <a16:creationId xmlns:a16="http://schemas.microsoft.com/office/drawing/2014/main" id="{76A53A3A-0757-93E2-82B1-340194D8EC90}"/>
                </a:ext>
              </a:extLst>
            </p:cNvPr>
            <p:cNvSpPr/>
            <p:nvPr/>
          </p:nvSpPr>
          <p:spPr>
            <a:xfrm>
              <a:off x="3126753" y="2443782"/>
              <a:ext cx="2473325" cy="63500"/>
            </a:xfrm>
            <a:custGeom>
              <a:avLst/>
              <a:gdLst/>
              <a:ahLst/>
              <a:cxnLst/>
              <a:rect l="l" t="t" r="r" b="b"/>
              <a:pathLst>
                <a:path w="2473325" h="63500">
                  <a:moveTo>
                    <a:pt x="83921" y="0"/>
                  </a:moveTo>
                  <a:lnTo>
                    <a:pt x="81948" y="0"/>
                  </a:lnTo>
                  <a:lnTo>
                    <a:pt x="0" y="31511"/>
                  </a:lnTo>
                  <a:lnTo>
                    <a:pt x="81948" y="63021"/>
                  </a:lnTo>
                  <a:lnTo>
                    <a:pt x="83921" y="63021"/>
                  </a:lnTo>
                  <a:lnTo>
                    <a:pt x="85896" y="61051"/>
                  </a:lnTo>
                  <a:lnTo>
                    <a:pt x="85896" y="59082"/>
                  </a:lnTo>
                  <a:lnTo>
                    <a:pt x="83921" y="57113"/>
                  </a:lnTo>
                  <a:lnTo>
                    <a:pt x="25193" y="34465"/>
                  </a:lnTo>
                  <a:lnTo>
                    <a:pt x="8886" y="34465"/>
                  </a:lnTo>
                  <a:lnTo>
                    <a:pt x="8886" y="28557"/>
                  </a:lnTo>
                  <a:lnTo>
                    <a:pt x="25192" y="28557"/>
                  </a:lnTo>
                  <a:lnTo>
                    <a:pt x="83921" y="5908"/>
                  </a:lnTo>
                  <a:lnTo>
                    <a:pt x="85896" y="3938"/>
                  </a:lnTo>
                  <a:lnTo>
                    <a:pt x="85896" y="1969"/>
                  </a:lnTo>
                  <a:lnTo>
                    <a:pt x="83921" y="0"/>
                  </a:lnTo>
                  <a:close/>
                </a:path>
                <a:path w="2473325" h="63500">
                  <a:moveTo>
                    <a:pt x="2455691" y="31511"/>
                  </a:moveTo>
                  <a:lnTo>
                    <a:pt x="2389303" y="57113"/>
                  </a:lnTo>
                  <a:lnTo>
                    <a:pt x="2387328" y="59082"/>
                  </a:lnTo>
                  <a:lnTo>
                    <a:pt x="2387328" y="61051"/>
                  </a:lnTo>
                  <a:lnTo>
                    <a:pt x="2389303" y="63021"/>
                  </a:lnTo>
                  <a:lnTo>
                    <a:pt x="2391277" y="63021"/>
                  </a:lnTo>
                  <a:lnTo>
                    <a:pt x="2465543" y="34465"/>
                  </a:lnTo>
                  <a:lnTo>
                    <a:pt x="2463351" y="34465"/>
                  </a:lnTo>
                  <a:lnTo>
                    <a:pt x="2455691" y="31511"/>
                  </a:lnTo>
                  <a:close/>
                </a:path>
                <a:path w="2473325" h="63500">
                  <a:moveTo>
                    <a:pt x="9872" y="28557"/>
                  </a:moveTo>
                  <a:lnTo>
                    <a:pt x="8886" y="28557"/>
                  </a:lnTo>
                  <a:lnTo>
                    <a:pt x="8886" y="34465"/>
                  </a:lnTo>
                  <a:lnTo>
                    <a:pt x="9872" y="34465"/>
                  </a:lnTo>
                  <a:lnTo>
                    <a:pt x="9872" y="28557"/>
                  </a:lnTo>
                  <a:close/>
                </a:path>
                <a:path w="2473325" h="63500">
                  <a:moveTo>
                    <a:pt x="9872" y="28557"/>
                  </a:moveTo>
                  <a:lnTo>
                    <a:pt x="9872" y="34465"/>
                  </a:lnTo>
                  <a:lnTo>
                    <a:pt x="17532" y="31511"/>
                  </a:lnTo>
                  <a:lnTo>
                    <a:pt x="9872" y="28557"/>
                  </a:lnTo>
                  <a:close/>
                </a:path>
                <a:path w="2473325" h="63500">
                  <a:moveTo>
                    <a:pt x="17533" y="31511"/>
                  </a:moveTo>
                  <a:lnTo>
                    <a:pt x="9872" y="34465"/>
                  </a:lnTo>
                  <a:lnTo>
                    <a:pt x="25193" y="34465"/>
                  </a:lnTo>
                  <a:lnTo>
                    <a:pt x="17533" y="31511"/>
                  </a:lnTo>
                  <a:close/>
                </a:path>
                <a:path w="2473325" h="63500">
                  <a:moveTo>
                    <a:pt x="2448032" y="28557"/>
                  </a:moveTo>
                  <a:lnTo>
                    <a:pt x="25192" y="28557"/>
                  </a:lnTo>
                  <a:lnTo>
                    <a:pt x="17533" y="31511"/>
                  </a:lnTo>
                  <a:lnTo>
                    <a:pt x="25193" y="34465"/>
                  </a:lnTo>
                  <a:lnTo>
                    <a:pt x="2448031" y="34465"/>
                  </a:lnTo>
                  <a:lnTo>
                    <a:pt x="2455691" y="31511"/>
                  </a:lnTo>
                  <a:lnTo>
                    <a:pt x="2448032" y="28557"/>
                  </a:lnTo>
                  <a:close/>
                </a:path>
                <a:path w="2473325" h="63500">
                  <a:moveTo>
                    <a:pt x="2463351" y="28557"/>
                  </a:moveTo>
                  <a:lnTo>
                    <a:pt x="2455691" y="31511"/>
                  </a:lnTo>
                  <a:lnTo>
                    <a:pt x="2463351" y="34465"/>
                  </a:lnTo>
                  <a:lnTo>
                    <a:pt x="2463351" y="28557"/>
                  </a:lnTo>
                  <a:close/>
                </a:path>
                <a:path w="2473325" h="63500">
                  <a:moveTo>
                    <a:pt x="2464339" y="28557"/>
                  </a:moveTo>
                  <a:lnTo>
                    <a:pt x="2463351" y="28557"/>
                  </a:lnTo>
                  <a:lnTo>
                    <a:pt x="2463351" y="34465"/>
                  </a:lnTo>
                  <a:lnTo>
                    <a:pt x="2464339" y="34465"/>
                  </a:lnTo>
                  <a:lnTo>
                    <a:pt x="2464339" y="28557"/>
                  </a:lnTo>
                  <a:close/>
                </a:path>
                <a:path w="2473325" h="63500">
                  <a:moveTo>
                    <a:pt x="2465543" y="28557"/>
                  </a:moveTo>
                  <a:lnTo>
                    <a:pt x="2464339" y="28557"/>
                  </a:lnTo>
                  <a:lnTo>
                    <a:pt x="2464339" y="34465"/>
                  </a:lnTo>
                  <a:lnTo>
                    <a:pt x="2465543" y="34465"/>
                  </a:lnTo>
                  <a:lnTo>
                    <a:pt x="2473225" y="31511"/>
                  </a:lnTo>
                  <a:lnTo>
                    <a:pt x="2465543" y="28557"/>
                  </a:lnTo>
                  <a:close/>
                </a:path>
                <a:path w="2473325" h="63500">
                  <a:moveTo>
                    <a:pt x="25192" y="28557"/>
                  </a:moveTo>
                  <a:lnTo>
                    <a:pt x="9872" y="28557"/>
                  </a:lnTo>
                  <a:lnTo>
                    <a:pt x="17533" y="31511"/>
                  </a:lnTo>
                  <a:lnTo>
                    <a:pt x="25192" y="28557"/>
                  </a:lnTo>
                  <a:close/>
                </a:path>
                <a:path w="2473325" h="63500">
                  <a:moveTo>
                    <a:pt x="2391277" y="0"/>
                  </a:moveTo>
                  <a:lnTo>
                    <a:pt x="2389303" y="0"/>
                  </a:lnTo>
                  <a:lnTo>
                    <a:pt x="2387328" y="1969"/>
                  </a:lnTo>
                  <a:lnTo>
                    <a:pt x="2387328" y="3938"/>
                  </a:lnTo>
                  <a:lnTo>
                    <a:pt x="2389303" y="5908"/>
                  </a:lnTo>
                  <a:lnTo>
                    <a:pt x="2455691" y="31511"/>
                  </a:lnTo>
                  <a:lnTo>
                    <a:pt x="2463351" y="28557"/>
                  </a:lnTo>
                  <a:lnTo>
                    <a:pt x="2465543" y="28557"/>
                  </a:lnTo>
                  <a:lnTo>
                    <a:pt x="2391277" y="0"/>
                  </a:lnTo>
                  <a:close/>
                </a:path>
              </a:pathLst>
            </a:custGeom>
            <a:solidFill>
              <a:srgbClr val="4A7EBB"/>
            </a:solidFill>
          </p:spPr>
          <p:txBody>
            <a:bodyPr wrap="square" lIns="0" tIns="0" rIns="0" bIns="0" rtlCol="0"/>
            <a:lstStyle/>
            <a:p>
              <a:endParaRPr/>
            </a:p>
          </p:txBody>
        </p:sp>
        <p:sp>
          <p:nvSpPr>
            <p:cNvPr id="20" name="object 19">
              <a:extLst>
                <a:ext uri="{FF2B5EF4-FFF2-40B4-BE49-F238E27FC236}">
                  <a16:creationId xmlns:a16="http://schemas.microsoft.com/office/drawing/2014/main" id="{69632456-7B5B-BA06-FAE7-64CB7CC8E14F}"/>
                </a:ext>
              </a:extLst>
            </p:cNvPr>
            <p:cNvSpPr/>
            <p:nvPr/>
          </p:nvSpPr>
          <p:spPr>
            <a:xfrm>
              <a:off x="3127247" y="2355159"/>
              <a:ext cx="0" cy="197485"/>
            </a:xfrm>
            <a:custGeom>
              <a:avLst/>
              <a:gdLst/>
              <a:ahLst/>
              <a:cxnLst/>
              <a:rect l="l" t="t" r="r" b="b"/>
              <a:pathLst>
                <a:path h="197485">
                  <a:moveTo>
                    <a:pt x="0" y="0"/>
                  </a:moveTo>
                  <a:lnTo>
                    <a:pt x="0" y="196941"/>
                  </a:lnTo>
                </a:path>
              </a:pathLst>
            </a:custGeom>
            <a:ln w="6911">
              <a:solidFill>
                <a:srgbClr val="4A7EBB"/>
              </a:solidFill>
              <a:prstDash val="sysDash"/>
            </a:ln>
          </p:spPr>
          <p:txBody>
            <a:bodyPr wrap="square" lIns="0" tIns="0" rIns="0" bIns="0" rtlCol="0"/>
            <a:lstStyle/>
            <a:p>
              <a:endParaRPr/>
            </a:p>
          </p:txBody>
        </p:sp>
        <p:sp>
          <p:nvSpPr>
            <p:cNvPr id="21" name="object 20">
              <a:extLst>
                <a:ext uri="{FF2B5EF4-FFF2-40B4-BE49-F238E27FC236}">
                  <a16:creationId xmlns:a16="http://schemas.microsoft.com/office/drawing/2014/main" id="{F6412FFC-D860-BA5A-D5AB-A117BE784830}"/>
                </a:ext>
              </a:extLst>
            </p:cNvPr>
            <p:cNvSpPr/>
            <p:nvPr/>
          </p:nvSpPr>
          <p:spPr>
            <a:xfrm>
              <a:off x="5599485" y="2355159"/>
              <a:ext cx="0" cy="197485"/>
            </a:xfrm>
            <a:custGeom>
              <a:avLst/>
              <a:gdLst/>
              <a:ahLst/>
              <a:cxnLst/>
              <a:rect l="l" t="t" r="r" b="b"/>
              <a:pathLst>
                <a:path h="197485">
                  <a:moveTo>
                    <a:pt x="0" y="0"/>
                  </a:moveTo>
                  <a:lnTo>
                    <a:pt x="0" y="196941"/>
                  </a:lnTo>
                </a:path>
              </a:pathLst>
            </a:custGeom>
            <a:ln w="6911">
              <a:solidFill>
                <a:srgbClr val="4A7EBB"/>
              </a:solidFill>
              <a:prstDash val="sysDash"/>
            </a:ln>
          </p:spPr>
          <p:txBody>
            <a:bodyPr wrap="square" lIns="0" tIns="0" rIns="0" bIns="0" rtlCol="0"/>
            <a:lstStyle/>
            <a:p>
              <a:endParaRPr/>
            </a:p>
          </p:txBody>
        </p:sp>
      </p:grpSp>
      <p:grpSp>
        <p:nvGrpSpPr>
          <p:cNvPr id="22" name="object 21">
            <a:extLst>
              <a:ext uri="{FF2B5EF4-FFF2-40B4-BE49-F238E27FC236}">
                <a16:creationId xmlns:a16="http://schemas.microsoft.com/office/drawing/2014/main" id="{B28A8E5A-B207-868F-E862-50EE129E9A5B}"/>
              </a:ext>
            </a:extLst>
          </p:cNvPr>
          <p:cNvGrpSpPr/>
          <p:nvPr/>
        </p:nvGrpSpPr>
        <p:grpSpPr>
          <a:xfrm>
            <a:off x="5492820" y="3017798"/>
            <a:ext cx="1549677" cy="181535"/>
            <a:chOff x="4710408" y="1875605"/>
            <a:chExt cx="1707514" cy="200025"/>
          </a:xfrm>
        </p:grpSpPr>
        <p:sp>
          <p:nvSpPr>
            <p:cNvPr id="23" name="object 22">
              <a:extLst>
                <a:ext uri="{FF2B5EF4-FFF2-40B4-BE49-F238E27FC236}">
                  <a16:creationId xmlns:a16="http://schemas.microsoft.com/office/drawing/2014/main" id="{67C35D0B-11D0-F25B-B631-DB7845798698}"/>
                </a:ext>
              </a:extLst>
            </p:cNvPr>
            <p:cNvSpPr/>
            <p:nvPr/>
          </p:nvSpPr>
          <p:spPr>
            <a:xfrm>
              <a:off x="5319581" y="1889391"/>
              <a:ext cx="280670" cy="140335"/>
            </a:xfrm>
            <a:custGeom>
              <a:avLst/>
              <a:gdLst/>
              <a:ahLst/>
              <a:cxnLst/>
              <a:rect l="l" t="t" r="r" b="b"/>
              <a:pathLst>
                <a:path w="280670" h="140335">
                  <a:moveTo>
                    <a:pt x="280397" y="0"/>
                  </a:moveTo>
                  <a:lnTo>
                    <a:pt x="0" y="0"/>
                  </a:lnTo>
                  <a:lnTo>
                    <a:pt x="0" y="139828"/>
                  </a:lnTo>
                  <a:lnTo>
                    <a:pt x="280397" y="139828"/>
                  </a:lnTo>
                  <a:lnTo>
                    <a:pt x="280397" y="0"/>
                  </a:lnTo>
                  <a:close/>
                </a:path>
              </a:pathLst>
            </a:custGeom>
            <a:solidFill>
              <a:srgbClr val="99CCFF"/>
            </a:solidFill>
          </p:spPr>
          <p:txBody>
            <a:bodyPr wrap="square" lIns="0" tIns="0" rIns="0" bIns="0" rtlCol="0"/>
            <a:lstStyle/>
            <a:p>
              <a:endParaRPr/>
            </a:p>
          </p:txBody>
        </p:sp>
        <p:sp>
          <p:nvSpPr>
            <p:cNvPr id="24" name="object 23">
              <a:extLst>
                <a:ext uri="{FF2B5EF4-FFF2-40B4-BE49-F238E27FC236}">
                  <a16:creationId xmlns:a16="http://schemas.microsoft.com/office/drawing/2014/main" id="{34B049B0-34AA-6C94-9CE0-1D1746E4581F}"/>
                </a:ext>
              </a:extLst>
            </p:cNvPr>
            <p:cNvSpPr/>
            <p:nvPr/>
          </p:nvSpPr>
          <p:spPr>
            <a:xfrm>
              <a:off x="5316619" y="1886437"/>
              <a:ext cx="286385" cy="146050"/>
            </a:xfrm>
            <a:custGeom>
              <a:avLst/>
              <a:gdLst/>
              <a:ahLst/>
              <a:cxnLst/>
              <a:rect l="l" t="t" r="r" b="b"/>
              <a:pathLst>
                <a:path w="286385" h="146050">
                  <a:moveTo>
                    <a:pt x="283359" y="0"/>
                  </a:moveTo>
                  <a:lnTo>
                    <a:pt x="2961" y="0"/>
                  </a:lnTo>
                  <a:lnTo>
                    <a:pt x="986" y="984"/>
                  </a:lnTo>
                  <a:lnTo>
                    <a:pt x="0" y="2954"/>
                  </a:lnTo>
                  <a:lnTo>
                    <a:pt x="0" y="142782"/>
                  </a:lnTo>
                  <a:lnTo>
                    <a:pt x="986" y="144752"/>
                  </a:lnTo>
                  <a:lnTo>
                    <a:pt x="2961" y="145736"/>
                  </a:lnTo>
                  <a:lnTo>
                    <a:pt x="283359" y="145736"/>
                  </a:lnTo>
                  <a:lnTo>
                    <a:pt x="285333" y="144752"/>
                  </a:lnTo>
                  <a:lnTo>
                    <a:pt x="286321" y="142782"/>
                  </a:lnTo>
                  <a:lnTo>
                    <a:pt x="5923" y="142782"/>
                  </a:lnTo>
                  <a:lnTo>
                    <a:pt x="2961" y="139828"/>
                  </a:lnTo>
                  <a:lnTo>
                    <a:pt x="5923" y="139828"/>
                  </a:lnTo>
                  <a:lnTo>
                    <a:pt x="5923" y="5908"/>
                  </a:lnTo>
                  <a:lnTo>
                    <a:pt x="2961" y="5908"/>
                  </a:lnTo>
                  <a:lnTo>
                    <a:pt x="5923" y="2954"/>
                  </a:lnTo>
                  <a:lnTo>
                    <a:pt x="286321" y="2954"/>
                  </a:lnTo>
                  <a:lnTo>
                    <a:pt x="285333" y="984"/>
                  </a:lnTo>
                  <a:lnTo>
                    <a:pt x="283359" y="0"/>
                  </a:lnTo>
                  <a:close/>
                </a:path>
                <a:path w="286385" h="146050">
                  <a:moveTo>
                    <a:pt x="5923" y="139828"/>
                  </a:moveTo>
                  <a:lnTo>
                    <a:pt x="2961" y="139828"/>
                  </a:lnTo>
                  <a:lnTo>
                    <a:pt x="5923" y="142782"/>
                  </a:lnTo>
                  <a:lnTo>
                    <a:pt x="5923" y="139828"/>
                  </a:lnTo>
                  <a:close/>
                </a:path>
                <a:path w="286385" h="146050">
                  <a:moveTo>
                    <a:pt x="279410" y="139828"/>
                  </a:moveTo>
                  <a:lnTo>
                    <a:pt x="5923" y="139828"/>
                  </a:lnTo>
                  <a:lnTo>
                    <a:pt x="5923" y="142782"/>
                  </a:lnTo>
                  <a:lnTo>
                    <a:pt x="279410" y="142782"/>
                  </a:lnTo>
                  <a:lnTo>
                    <a:pt x="279410" y="139828"/>
                  </a:lnTo>
                  <a:close/>
                </a:path>
                <a:path w="286385" h="146050">
                  <a:moveTo>
                    <a:pt x="279410" y="2954"/>
                  </a:moveTo>
                  <a:lnTo>
                    <a:pt x="279410" y="142782"/>
                  </a:lnTo>
                  <a:lnTo>
                    <a:pt x="283359" y="139828"/>
                  </a:lnTo>
                  <a:lnTo>
                    <a:pt x="286321" y="139828"/>
                  </a:lnTo>
                  <a:lnTo>
                    <a:pt x="286321" y="5908"/>
                  </a:lnTo>
                  <a:lnTo>
                    <a:pt x="283359" y="5908"/>
                  </a:lnTo>
                  <a:lnTo>
                    <a:pt x="279410" y="2954"/>
                  </a:lnTo>
                  <a:close/>
                </a:path>
                <a:path w="286385" h="146050">
                  <a:moveTo>
                    <a:pt x="286321" y="139828"/>
                  </a:moveTo>
                  <a:lnTo>
                    <a:pt x="283359" y="139828"/>
                  </a:lnTo>
                  <a:lnTo>
                    <a:pt x="279410" y="142782"/>
                  </a:lnTo>
                  <a:lnTo>
                    <a:pt x="286321" y="142782"/>
                  </a:lnTo>
                  <a:lnTo>
                    <a:pt x="286321" y="139828"/>
                  </a:lnTo>
                  <a:close/>
                </a:path>
                <a:path w="286385" h="146050">
                  <a:moveTo>
                    <a:pt x="5923" y="2954"/>
                  </a:moveTo>
                  <a:lnTo>
                    <a:pt x="2961" y="5908"/>
                  </a:lnTo>
                  <a:lnTo>
                    <a:pt x="5923" y="5908"/>
                  </a:lnTo>
                  <a:lnTo>
                    <a:pt x="5923" y="2954"/>
                  </a:lnTo>
                  <a:close/>
                </a:path>
                <a:path w="286385" h="146050">
                  <a:moveTo>
                    <a:pt x="279410" y="2954"/>
                  </a:moveTo>
                  <a:lnTo>
                    <a:pt x="5923" y="2954"/>
                  </a:lnTo>
                  <a:lnTo>
                    <a:pt x="5923" y="5908"/>
                  </a:lnTo>
                  <a:lnTo>
                    <a:pt x="279410" y="5908"/>
                  </a:lnTo>
                  <a:lnTo>
                    <a:pt x="279410" y="2954"/>
                  </a:lnTo>
                  <a:close/>
                </a:path>
                <a:path w="286385" h="146050">
                  <a:moveTo>
                    <a:pt x="286321" y="2954"/>
                  </a:moveTo>
                  <a:lnTo>
                    <a:pt x="279410" y="2954"/>
                  </a:lnTo>
                  <a:lnTo>
                    <a:pt x="283359" y="5908"/>
                  </a:lnTo>
                  <a:lnTo>
                    <a:pt x="286321" y="5908"/>
                  </a:lnTo>
                  <a:lnTo>
                    <a:pt x="286321" y="2954"/>
                  </a:lnTo>
                  <a:close/>
                </a:path>
              </a:pathLst>
            </a:custGeom>
            <a:solidFill>
              <a:srgbClr val="000000"/>
            </a:solidFill>
          </p:spPr>
          <p:txBody>
            <a:bodyPr wrap="square" lIns="0" tIns="0" rIns="0" bIns="0" rtlCol="0"/>
            <a:lstStyle/>
            <a:p>
              <a:endParaRPr/>
            </a:p>
          </p:txBody>
        </p:sp>
        <p:sp>
          <p:nvSpPr>
            <p:cNvPr id="25" name="object 24">
              <a:extLst>
                <a:ext uri="{FF2B5EF4-FFF2-40B4-BE49-F238E27FC236}">
                  <a16:creationId xmlns:a16="http://schemas.microsoft.com/office/drawing/2014/main" id="{55F3191B-B166-E472-6FB3-ED2DCF2C4B0F}"/>
                </a:ext>
              </a:extLst>
            </p:cNvPr>
            <p:cNvSpPr/>
            <p:nvPr/>
          </p:nvSpPr>
          <p:spPr>
            <a:xfrm>
              <a:off x="4713369" y="1889391"/>
              <a:ext cx="233045" cy="140335"/>
            </a:xfrm>
            <a:custGeom>
              <a:avLst/>
              <a:gdLst/>
              <a:ahLst/>
              <a:cxnLst/>
              <a:rect l="l" t="t" r="r" b="b"/>
              <a:pathLst>
                <a:path w="233045" h="140335">
                  <a:moveTo>
                    <a:pt x="233006" y="0"/>
                  </a:moveTo>
                  <a:lnTo>
                    <a:pt x="0" y="0"/>
                  </a:lnTo>
                  <a:lnTo>
                    <a:pt x="0" y="139828"/>
                  </a:lnTo>
                  <a:lnTo>
                    <a:pt x="233006" y="139828"/>
                  </a:lnTo>
                  <a:lnTo>
                    <a:pt x="233006" y="0"/>
                  </a:lnTo>
                  <a:close/>
                </a:path>
              </a:pathLst>
            </a:custGeom>
            <a:solidFill>
              <a:srgbClr val="99CCFF"/>
            </a:solidFill>
          </p:spPr>
          <p:txBody>
            <a:bodyPr wrap="square" lIns="0" tIns="0" rIns="0" bIns="0" rtlCol="0"/>
            <a:lstStyle/>
            <a:p>
              <a:endParaRPr/>
            </a:p>
          </p:txBody>
        </p:sp>
        <p:sp>
          <p:nvSpPr>
            <p:cNvPr id="26" name="object 25">
              <a:extLst>
                <a:ext uri="{FF2B5EF4-FFF2-40B4-BE49-F238E27FC236}">
                  <a16:creationId xmlns:a16="http://schemas.microsoft.com/office/drawing/2014/main" id="{4C980EED-2ED8-29CF-1824-0C1126176A6D}"/>
                </a:ext>
              </a:extLst>
            </p:cNvPr>
            <p:cNvSpPr/>
            <p:nvPr/>
          </p:nvSpPr>
          <p:spPr>
            <a:xfrm>
              <a:off x="4710408" y="1886437"/>
              <a:ext cx="239395" cy="146050"/>
            </a:xfrm>
            <a:custGeom>
              <a:avLst/>
              <a:gdLst/>
              <a:ahLst/>
              <a:cxnLst/>
              <a:rect l="l" t="t" r="r" b="b"/>
              <a:pathLst>
                <a:path w="239395" h="146050">
                  <a:moveTo>
                    <a:pt x="235968" y="0"/>
                  </a:moveTo>
                  <a:lnTo>
                    <a:pt x="2961" y="0"/>
                  </a:lnTo>
                  <a:lnTo>
                    <a:pt x="0" y="984"/>
                  </a:lnTo>
                  <a:lnTo>
                    <a:pt x="0" y="144752"/>
                  </a:lnTo>
                  <a:lnTo>
                    <a:pt x="2961" y="145736"/>
                  </a:lnTo>
                  <a:lnTo>
                    <a:pt x="235968" y="145736"/>
                  </a:lnTo>
                  <a:lnTo>
                    <a:pt x="237942" y="144752"/>
                  </a:lnTo>
                  <a:lnTo>
                    <a:pt x="238930" y="142782"/>
                  </a:lnTo>
                  <a:lnTo>
                    <a:pt x="5923" y="142782"/>
                  </a:lnTo>
                  <a:lnTo>
                    <a:pt x="2961" y="139828"/>
                  </a:lnTo>
                  <a:lnTo>
                    <a:pt x="5923" y="139828"/>
                  </a:lnTo>
                  <a:lnTo>
                    <a:pt x="5923" y="5908"/>
                  </a:lnTo>
                  <a:lnTo>
                    <a:pt x="2961" y="5908"/>
                  </a:lnTo>
                  <a:lnTo>
                    <a:pt x="5923" y="2954"/>
                  </a:lnTo>
                  <a:lnTo>
                    <a:pt x="238930" y="2954"/>
                  </a:lnTo>
                  <a:lnTo>
                    <a:pt x="237942" y="984"/>
                  </a:lnTo>
                  <a:lnTo>
                    <a:pt x="235968" y="0"/>
                  </a:lnTo>
                  <a:close/>
                </a:path>
                <a:path w="239395" h="146050">
                  <a:moveTo>
                    <a:pt x="5923" y="139828"/>
                  </a:moveTo>
                  <a:lnTo>
                    <a:pt x="2961" y="139828"/>
                  </a:lnTo>
                  <a:lnTo>
                    <a:pt x="5923" y="142782"/>
                  </a:lnTo>
                  <a:lnTo>
                    <a:pt x="5923" y="139828"/>
                  </a:lnTo>
                  <a:close/>
                </a:path>
                <a:path w="239395" h="146050">
                  <a:moveTo>
                    <a:pt x="233006" y="139828"/>
                  </a:moveTo>
                  <a:lnTo>
                    <a:pt x="5923" y="139828"/>
                  </a:lnTo>
                  <a:lnTo>
                    <a:pt x="5923" y="142782"/>
                  </a:lnTo>
                  <a:lnTo>
                    <a:pt x="233006" y="142782"/>
                  </a:lnTo>
                  <a:lnTo>
                    <a:pt x="233006" y="139828"/>
                  </a:lnTo>
                  <a:close/>
                </a:path>
                <a:path w="239395" h="146050">
                  <a:moveTo>
                    <a:pt x="233006" y="2954"/>
                  </a:moveTo>
                  <a:lnTo>
                    <a:pt x="233006" y="142782"/>
                  </a:lnTo>
                  <a:lnTo>
                    <a:pt x="235968" y="139828"/>
                  </a:lnTo>
                  <a:lnTo>
                    <a:pt x="238930" y="139828"/>
                  </a:lnTo>
                  <a:lnTo>
                    <a:pt x="238930" y="5908"/>
                  </a:lnTo>
                  <a:lnTo>
                    <a:pt x="235968" y="5908"/>
                  </a:lnTo>
                  <a:lnTo>
                    <a:pt x="233006" y="2954"/>
                  </a:lnTo>
                  <a:close/>
                </a:path>
                <a:path w="239395" h="146050">
                  <a:moveTo>
                    <a:pt x="238930" y="139828"/>
                  </a:moveTo>
                  <a:lnTo>
                    <a:pt x="235968" y="139828"/>
                  </a:lnTo>
                  <a:lnTo>
                    <a:pt x="233006" y="142782"/>
                  </a:lnTo>
                  <a:lnTo>
                    <a:pt x="238930" y="142782"/>
                  </a:lnTo>
                  <a:lnTo>
                    <a:pt x="238930" y="139828"/>
                  </a:lnTo>
                  <a:close/>
                </a:path>
                <a:path w="239395" h="146050">
                  <a:moveTo>
                    <a:pt x="5923" y="2954"/>
                  </a:moveTo>
                  <a:lnTo>
                    <a:pt x="2961" y="5908"/>
                  </a:lnTo>
                  <a:lnTo>
                    <a:pt x="5923" y="5908"/>
                  </a:lnTo>
                  <a:lnTo>
                    <a:pt x="5923" y="2954"/>
                  </a:lnTo>
                  <a:close/>
                </a:path>
                <a:path w="239395" h="146050">
                  <a:moveTo>
                    <a:pt x="233006" y="2954"/>
                  </a:moveTo>
                  <a:lnTo>
                    <a:pt x="5923" y="2954"/>
                  </a:lnTo>
                  <a:lnTo>
                    <a:pt x="5923" y="5908"/>
                  </a:lnTo>
                  <a:lnTo>
                    <a:pt x="233006" y="5908"/>
                  </a:lnTo>
                  <a:lnTo>
                    <a:pt x="233006" y="2954"/>
                  </a:lnTo>
                  <a:close/>
                </a:path>
                <a:path w="239395" h="146050">
                  <a:moveTo>
                    <a:pt x="238930" y="2954"/>
                  </a:moveTo>
                  <a:lnTo>
                    <a:pt x="233006" y="2954"/>
                  </a:lnTo>
                  <a:lnTo>
                    <a:pt x="235968" y="5908"/>
                  </a:lnTo>
                  <a:lnTo>
                    <a:pt x="238930" y="5908"/>
                  </a:lnTo>
                  <a:lnTo>
                    <a:pt x="238930" y="2954"/>
                  </a:lnTo>
                  <a:close/>
                </a:path>
              </a:pathLst>
            </a:custGeom>
            <a:solidFill>
              <a:srgbClr val="000000"/>
            </a:solidFill>
          </p:spPr>
          <p:txBody>
            <a:bodyPr wrap="square" lIns="0" tIns="0" rIns="0" bIns="0" rtlCol="0"/>
            <a:lstStyle/>
            <a:p>
              <a:endParaRPr/>
            </a:p>
          </p:txBody>
        </p:sp>
        <p:sp>
          <p:nvSpPr>
            <p:cNvPr id="27" name="object 26">
              <a:extLst>
                <a:ext uri="{FF2B5EF4-FFF2-40B4-BE49-F238E27FC236}">
                  <a16:creationId xmlns:a16="http://schemas.microsoft.com/office/drawing/2014/main" id="{6F410878-79A0-9DE2-43C3-D15E5015D03D}"/>
                </a:ext>
              </a:extLst>
            </p:cNvPr>
            <p:cNvSpPr/>
            <p:nvPr/>
          </p:nvSpPr>
          <p:spPr>
            <a:xfrm>
              <a:off x="6368109" y="1875605"/>
              <a:ext cx="49530" cy="153670"/>
            </a:xfrm>
            <a:custGeom>
              <a:avLst/>
              <a:gdLst/>
              <a:ahLst/>
              <a:cxnLst/>
              <a:rect l="l" t="t" r="r" b="b"/>
              <a:pathLst>
                <a:path w="49529" h="153669">
                  <a:moveTo>
                    <a:pt x="17772" y="70899"/>
                  </a:moveTo>
                  <a:lnTo>
                    <a:pt x="0" y="70899"/>
                  </a:lnTo>
                  <a:lnTo>
                    <a:pt x="24683" y="153614"/>
                  </a:lnTo>
                  <a:lnTo>
                    <a:pt x="46721" y="79761"/>
                  </a:lnTo>
                  <a:lnTo>
                    <a:pt x="17772" y="79761"/>
                  </a:lnTo>
                  <a:lnTo>
                    <a:pt x="17772" y="70899"/>
                  </a:lnTo>
                  <a:close/>
                </a:path>
                <a:path w="49529" h="153669">
                  <a:moveTo>
                    <a:pt x="30607" y="0"/>
                  </a:moveTo>
                  <a:lnTo>
                    <a:pt x="17772" y="0"/>
                  </a:lnTo>
                  <a:lnTo>
                    <a:pt x="17772" y="79761"/>
                  </a:lnTo>
                  <a:lnTo>
                    <a:pt x="30607" y="79761"/>
                  </a:lnTo>
                  <a:lnTo>
                    <a:pt x="30607" y="0"/>
                  </a:lnTo>
                  <a:close/>
                </a:path>
                <a:path w="49529" h="153669">
                  <a:moveTo>
                    <a:pt x="49366" y="70899"/>
                  </a:moveTo>
                  <a:lnTo>
                    <a:pt x="30607" y="70899"/>
                  </a:lnTo>
                  <a:lnTo>
                    <a:pt x="30607" y="79761"/>
                  </a:lnTo>
                  <a:lnTo>
                    <a:pt x="46721" y="79761"/>
                  </a:lnTo>
                  <a:lnTo>
                    <a:pt x="49366" y="70899"/>
                  </a:lnTo>
                  <a:close/>
                </a:path>
              </a:pathLst>
            </a:custGeom>
            <a:solidFill>
              <a:srgbClr val="FF0000"/>
            </a:solidFill>
          </p:spPr>
          <p:txBody>
            <a:bodyPr wrap="square" lIns="0" tIns="0" rIns="0" bIns="0" rtlCol="0"/>
            <a:lstStyle/>
            <a:p>
              <a:endParaRPr/>
            </a:p>
          </p:txBody>
        </p:sp>
        <p:sp>
          <p:nvSpPr>
            <p:cNvPr id="28" name="object 27">
              <a:extLst>
                <a:ext uri="{FF2B5EF4-FFF2-40B4-BE49-F238E27FC236}">
                  <a16:creationId xmlns:a16="http://schemas.microsoft.com/office/drawing/2014/main" id="{2DB1E112-E37A-0606-930E-F4F126D0EB09}"/>
                </a:ext>
              </a:extLst>
            </p:cNvPr>
            <p:cNvSpPr/>
            <p:nvPr/>
          </p:nvSpPr>
          <p:spPr>
            <a:xfrm>
              <a:off x="6389832" y="2029220"/>
              <a:ext cx="6350" cy="46355"/>
            </a:xfrm>
            <a:custGeom>
              <a:avLst/>
              <a:gdLst/>
              <a:ahLst/>
              <a:cxnLst/>
              <a:rect l="l" t="t" r="r" b="b"/>
              <a:pathLst>
                <a:path w="6350" h="46355">
                  <a:moveTo>
                    <a:pt x="5924" y="0"/>
                  </a:moveTo>
                  <a:lnTo>
                    <a:pt x="0" y="0"/>
                  </a:lnTo>
                  <a:lnTo>
                    <a:pt x="0" y="46281"/>
                  </a:lnTo>
                  <a:lnTo>
                    <a:pt x="5924" y="46281"/>
                  </a:lnTo>
                  <a:lnTo>
                    <a:pt x="5924" y="0"/>
                  </a:lnTo>
                  <a:close/>
                </a:path>
              </a:pathLst>
            </a:custGeom>
            <a:solidFill>
              <a:srgbClr val="000000"/>
            </a:solidFill>
          </p:spPr>
          <p:txBody>
            <a:bodyPr wrap="square" lIns="0" tIns="0" rIns="0" bIns="0" rtlCol="0"/>
            <a:lstStyle/>
            <a:p>
              <a:endParaRPr/>
            </a:p>
          </p:txBody>
        </p:sp>
      </p:grpSp>
      <p:sp>
        <p:nvSpPr>
          <p:cNvPr id="29" name="object 28">
            <a:extLst>
              <a:ext uri="{FF2B5EF4-FFF2-40B4-BE49-F238E27FC236}">
                <a16:creationId xmlns:a16="http://schemas.microsoft.com/office/drawing/2014/main" id="{41D1D51D-749C-5001-10FC-443FDB792D0B}"/>
              </a:ext>
            </a:extLst>
          </p:cNvPr>
          <p:cNvSpPr txBox="1"/>
          <p:nvPr/>
        </p:nvSpPr>
        <p:spPr>
          <a:xfrm>
            <a:off x="5047850" y="3570180"/>
            <a:ext cx="221876" cy="228173"/>
          </a:xfrm>
          <a:prstGeom prst="rect">
            <a:avLst/>
          </a:prstGeom>
        </p:spPr>
        <p:txBody>
          <a:bodyPr vert="horz" wrap="square" lIns="0" tIns="11526" rIns="0" bIns="0" rtlCol="0">
            <a:spAutoFit/>
          </a:bodyPr>
          <a:lstStyle/>
          <a:p>
            <a:pPr marL="34580">
              <a:spcBef>
                <a:spcPts val="91"/>
              </a:spcBef>
            </a:pPr>
            <a:r>
              <a:rPr sz="1407" spc="-23" dirty="0">
                <a:latin typeface="Times New Roman"/>
                <a:cs typeface="Times New Roman"/>
              </a:rPr>
              <a:t>R</a:t>
            </a:r>
            <a:r>
              <a:rPr sz="1361" spc="-34" baseline="-22222" dirty="0">
                <a:latin typeface="Times New Roman"/>
                <a:cs typeface="Times New Roman"/>
              </a:rPr>
              <a:t>i</a:t>
            </a:r>
            <a:endParaRPr sz="1361" baseline="-22222">
              <a:latin typeface="Times New Roman"/>
              <a:cs typeface="Times New Roman"/>
            </a:endParaRPr>
          </a:p>
        </p:txBody>
      </p:sp>
      <p:sp>
        <p:nvSpPr>
          <p:cNvPr id="30" name="object 29">
            <a:extLst>
              <a:ext uri="{FF2B5EF4-FFF2-40B4-BE49-F238E27FC236}">
                <a16:creationId xmlns:a16="http://schemas.microsoft.com/office/drawing/2014/main" id="{E93DE0E0-F00C-B6F2-68BA-A866972748B3}"/>
              </a:ext>
            </a:extLst>
          </p:cNvPr>
          <p:cNvSpPr txBox="1"/>
          <p:nvPr/>
        </p:nvSpPr>
        <p:spPr>
          <a:xfrm>
            <a:off x="3608792" y="2916002"/>
            <a:ext cx="199401" cy="263699"/>
          </a:xfrm>
          <a:prstGeom prst="rect">
            <a:avLst/>
          </a:prstGeom>
        </p:spPr>
        <p:txBody>
          <a:bodyPr vert="horz" wrap="square" lIns="0" tIns="12102" rIns="0" bIns="0" rtlCol="0">
            <a:spAutoFit/>
          </a:bodyPr>
          <a:lstStyle/>
          <a:p>
            <a:pPr marL="34580">
              <a:spcBef>
                <a:spcPts val="95"/>
              </a:spcBef>
            </a:pPr>
            <a:r>
              <a:rPr sz="1634" spc="-23" dirty="0">
                <a:latin typeface="Symbol"/>
                <a:cs typeface="Symbol"/>
              </a:rPr>
              <a:t></a:t>
            </a:r>
            <a:r>
              <a:rPr sz="1634" spc="-34" baseline="-20833" dirty="0">
                <a:latin typeface="Times New Roman"/>
                <a:cs typeface="Times New Roman"/>
              </a:rPr>
              <a:t>i</a:t>
            </a:r>
            <a:endParaRPr sz="1634" baseline="-20833">
              <a:latin typeface="Times New Roman"/>
              <a:cs typeface="Times New Roman"/>
            </a:endParaRPr>
          </a:p>
        </p:txBody>
      </p:sp>
      <p:grpSp>
        <p:nvGrpSpPr>
          <p:cNvPr id="31" name="object 30">
            <a:extLst>
              <a:ext uri="{FF2B5EF4-FFF2-40B4-BE49-F238E27FC236}">
                <a16:creationId xmlns:a16="http://schemas.microsoft.com/office/drawing/2014/main" id="{8BAC04C3-1E03-9C0D-0EA9-00E03F365E64}"/>
              </a:ext>
            </a:extLst>
          </p:cNvPr>
          <p:cNvGrpSpPr/>
          <p:nvPr/>
        </p:nvGrpSpPr>
        <p:grpSpPr>
          <a:xfrm>
            <a:off x="6300162" y="3453024"/>
            <a:ext cx="722683" cy="179230"/>
            <a:chOff x="5599979" y="2355159"/>
            <a:chExt cx="796290" cy="197485"/>
          </a:xfrm>
        </p:grpSpPr>
        <p:sp>
          <p:nvSpPr>
            <p:cNvPr id="32" name="object 31">
              <a:extLst>
                <a:ext uri="{FF2B5EF4-FFF2-40B4-BE49-F238E27FC236}">
                  <a16:creationId xmlns:a16="http://schemas.microsoft.com/office/drawing/2014/main" id="{B105B7FD-83D4-CC5A-51C9-95FF4719A982}"/>
                </a:ext>
              </a:extLst>
            </p:cNvPr>
            <p:cNvSpPr/>
            <p:nvPr/>
          </p:nvSpPr>
          <p:spPr>
            <a:xfrm>
              <a:off x="6392793" y="2355159"/>
              <a:ext cx="0" cy="197485"/>
            </a:xfrm>
            <a:custGeom>
              <a:avLst/>
              <a:gdLst/>
              <a:ahLst/>
              <a:cxnLst/>
              <a:rect l="l" t="t" r="r" b="b"/>
              <a:pathLst>
                <a:path h="197485">
                  <a:moveTo>
                    <a:pt x="0" y="0"/>
                  </a:moveTo>
                  <a:lnTo>
                    <a:pt x="0" y="196941"/>
                  </a:lnTo>
                </a:path>
              </a:pathLst>
            </a:custGeom>
            <a:ln w="5923">
              <a:solidFill>
                <a:srgbClr val="4A7EBB"/>
              </a:solidFill>
              <a:prstDash val="sysDash"/>
            </a:ln>
          </p:spPr>
          <p:txBody>
            <a:bodyPr wrap="square" lIns="0" tIns="0" rIns="0" bIns="0" rtlCol="0"/>
            <a:lstStyle/>
            <a:p>
              <a:endParaRPr/>
            </a:p>
          </p:txBody>
        </p:sp>
        <p:sp>
          <p:nvSpPr>
            <p:cNvPr id="33" name="object 32">
              <a:extLst>
                <a:ext uri="{FF2B5EF4-FFF2-40B4-BE49-F238E27FC236}">
                  <a16:creationId xmlns:a16="http://schemas.microsoft.com/office/drawing/2014/main" id="{4A3F5D0E-44A5-E126-0F48-BC24655B1D54}"/>
                </a:ext>
              </a:extLst>
            </p:cNvPr>
            <p:cNvSpPr/>
            <p:nvPr/>
          </p:nvSpPr>
          <p:spPr>
            <a:xfrm>
              <a:off x="5599979" y="2443782"/>
              <a:ext cx="793115" cy="63500"/>
            </a:xfrm>
            <a:custGeom>
              <a:avLst/>
              <a:gdLst/>
              <a:ahLst/>
              <a:cxnLst/>
              <a:rect l="l" t="t" r="r" b="b"/>
              <a:pathLst>
                <a:path w="793114" h="63500">
                  <a:moveTo>
                    <a:pt x="8884" y="28557"/>
                  </a:moveTo>
                  <a:lnTo>
                    <a:pt x="7898" y="28557"/>
                  </a:lnTo>
                  <a:lnTo>
                    <a:pt x="7857" y="34569"/>
                  </a:lnTo>
                  <a:lnTo>
                    <a:pt x="80958" y="63021"/>
                  </a:lnTo>
                  <a:lnTo>
                    <a:pt x="83921" y="63021"/>
                  </a:lnTo>
                  <a:lnTo>
                    <a:pt x="84908" y="61051"/>
                  </a:lnTo>
                  <a:lnTo>
                    <a:pt x="84908" y="59082"/>
                  </a:lnTo>
                  <a:lnTo>
                    <a:pt x="82933" y="57113"/>
                  </a:lnTo>
                  <a:lnTo>
                    <a:pt x="24687" y="34569"/>
                  </a:lnTo>
                  <a:lnTo>
                    <a:pt x="8884" y="34569"/>
                  </a:lnTo>
                  <a:lnTo>
                    <a:pt x="8884" y="28557"/>
                  </a:lnTo>
                  <a:close/>
                </a:path>
                <a:path w="793114" h="63500">
                  <a:moveTo>
                    <a:pt x="775281" y="31511"/>
                  </a:moveTo>
                  <a:lnTo>
                    <a:pt x="708892" y="57113"/>
                  </a:lnTo>
                  <a:lnTo>
                    <a:pt x="706917" y="59082"/>
                  </a:lnTo>
                  <a:lnTo>
                    <a:pt x="706917" y="61051"/>
                  </a:lnTo>
                  <a:lnTo>
                    <a:pt x="708892" y="63021"/>
                  </a:lnTo>
                  <a:lnTo>
                    <a:pt x="710865" y="63021"/>
                  </a:lnTo>
                  <a:lnTo>
                    <a:pt x="784860" y="34569"/>
                  </a:lnTo>
                  <a:lnTo>
                    <a:pt x="783211" y="34569"/>
                  </a:lnTo>
                  <a:lnTo>
                    <a:pt x="775281" y="31511"/>
                  </a:lnTo>
                  <a:close/>
                </a:path>
                <a:path w="793114" h="63500">
                  <a:moveTo>
                    <a:pt x="83921" y="0"/>
                  </a:moveTo>
                  <a:lnTo>
                    <a:pt x="80958" y="0"/>
                  </a:lnTo>
                  <a:lnTo>
                    <a:pt x="0" y="31511"/>
                  </a:lnTo>
                  <a:lnTo>
                    <a:pt x="7857" y="34569"/>
                  </a:lnTo>
                  <a:lnTo>
                    <a:pt x="7898" y="28557"/>
                  </a:lnTo>
                  <a:lnTo>
                    <a:pt x="24204" y="28557"/>
                  </a:lnTo>
                  <a:lnTo>
                    <a:pt x="82933" y="5908"/>
                  </a:lnTo>
                  <a:lnTo>
                    <a:pt x="84908" y="3938"/>
                  </a:lnTo>
                  <a:lnTo>
                    <a:pt x="84908" y="1969"/>
                  </a:lnTo>
                  <a:lnTo>
                    <a:pt x="83921" y="0"/>
                  </a:lnTo>
                  <a:close/>
                </a:path>
                <a:path w="793114" h="63500">
                  <a:moveTo>
                    <a:pt x="8893" y="28557"/>
                  </a:moveTo>
                  <a:lnTo>
                    <a:pt x="8884" y="34569"/>
                  </a:lnTo>
                  <a:lnTo>
                    <a:pt x="8614" y="34569"/>
                  </a:lnTo>
                  <a:lnTo>
                    <a:pt x="16785" y="31511"/>
                  </a:lnTo>
                  <a:lnTo>
                    <a:pt x="8893" y="28557"/>
                  </a:lnTo>
                  <a:close/>
                </a:path>
                <a:path w="793114" h="63500">
                  <a:moveTo>
                    <a:pt x="16786" y="31511"/>
                  </a:moveTo>
                  <a:lnTo>
                    <a:pt x="8614" y="34569"/>
                  </a:lnTo>
                  <a:lnTo>
                    <a:pt x="24687" y="34569"/>
                  </a:lnTo>
                  <a:lnTo>
                    <a:pt x="16786" y="31511"/>
                  </a:lnTo>
                  <a:close/>
                </a:path>
                <a:path w="793114" h="63500">
                  <a:moveTo>
                    <a:pt x="767621" y="28557"/>
                  </a:moveTo>
                  <a:lnTo>
                    <a:pt x="24212" y="28557"/>
                  </a:lnTo>
                  <a:lnTo>
                    <a:pt x="16786" y="31511"/>
                  </a:lnTo>
                  <a:lnTo>
                    <a:pt x="24687" y="34569"/>
                  </a:lnTo>
                  <a:lnTo>
                    <a:pt x="767350" y="34569"/>
                  </a:lnTo>
                  <a:lnTo>
                    <a:pt x="775280" y="31511"/>
                  </a:lnTo>
                  <a:lnTo>
                    <a:pt x="767621" y="28557"/>
                  </a:lnTo>
                  <a:close/>
                </a:path>
                <a:path w="793114" h="63500">
                  <a:moveTo>
                    <a:pt x="782941" y="28557"/>
                  </a:moveTo>
                  <a:lnTo>
                    <a:pt x="775281" y="31511"/>
                  </a:lnTo>
                  <a:lnTo>
                    <a:pt x="783211" y="34569"/>
                  </a:lnTo>
                  <a:lnTo>
                    <a:pt x="782941" y="34569"/>
                  </a:lnTo>
                  <a:lnTo>
                    <a:pt x="782941" y="28557"/>
                  </a:lnTo>
                  <a:close/>
                </a:path>
                <a:path w="793114" h="63500">
                  <a:moveTo>
                    <a:pt x="783927" y="28557"/>
                  </a:moveTo>
                  <a:lnTo>
                    <a:pt x="782941" y="28557"/>
                  </a:lnTo>
                  <a:lnTo>
                    <a:pt x="782941" y="34569"/>
                  </a:lnTo>
                  <a:lnTo>
                    <a:pt x="783927" y="34569"/>
                  </a:lnTo>
                  <a:lnTo>
                    <a:pt x="783927" y="28557"/>
                  </a:lnTo>
                  <a:close/>
                </a:path>
                <a:path w="793114" h="63500">
                  <a:moveTo>
                    <a:pt x="785131" y="28557"/>
                  </a:moveTo>
                  <a:lnTo>
                    <a:pt x="783927" y="28557"/>
                  </a:lnTo>
                  <a:lnTo>
                    <a:pt x="783927" y="34569"/>
                  </a:lnTo>
                  <a:lnTo>
                    <a:pt x="784860" y="34569"/>
                  </a:lnTo>
                  <a:lnTo>
                    <a:pt x="792814" y="31511"/>
                  </a:lnTo>
                  <a:lnTo>
                    <a:pt x="785131" y="28557"/>
                  </a:lnTo>
                  <a:close/>
                </a:path>
                <a:path w="793114" h="63500">
                  <a:moveTo>
                    <a:pt x="24212" y="28557"/>
                  </a:moveTo>
                  <a:lnTo>
                    <a:pt x="8893" y="28557"/>
                  </a:lnTo>
                  <a:lnTo>
                    <a:pt x="16786" y="31511"/>
                  </a:lnTo>
                  <a:lnTo>
                    <a:pt x="24212" y="28557"/>
                  </a:lnTo>
                  <a:close/>
                </a:path>
                <a:path w="793114" h="63500">
                  <a:moveTo>
                    <a:pt x="710865" y="0"/>
                  </a:moveTo>
                  <a:lnTo>
                    <a:pt x="708892" y="0"/>
                  </a:lnTo>
                  <a:lnTo>
                    <a:pt x="706917" y="1969"/>
                  </a:lnTo>
                  <a:lnTo>
                    <a:pt x="706917" y="3938"/>
                  </a:lnTo>
                  <a:lnTo>
                    <a:pt x="708892" y="5908"/>
                  </a:lnTo>
                  <a:lnTo>
                    <a:pt x="775281" y="31511"/>
                  </a:lnTo>
                  <a:lnTo>
                    <a:pt x="782941" y="28557"/>
                  </a:lnTo>
                  <a:lnTo>
                    <a:pt x="785131" y="28557"/>
                  </a:lnTo>
                  <a:lnTo>
                    <a:pt x="710865" y="0"/>
                  </a:lnTo>
                  <a:close/>
                </a:path>
              </a:pathLst>
            </a:custGeom>
            <a:solidFill>
              <a:srgbClr val="4A7EBB"/>
            </a:solidFill>
          </p:spPr>
          <p:txBody>
            <a:bodyPr wrap="square" lIns="0" tIns="0" rIns="0" bIns="0" rtlCol="0"/>
            <a:lstStyle/>
            <a:p>
              <a:endParaRPr/>
            </a:p>
          </p:txBody>
        </p:sp>
      </p:grpSp>
      <p:sp>
        <p:nvSpPr>
          <p:cNvPr id="34" name="object 33">
            <a:extLst>
              <a:ext uri="{FF2B5EF4-FFF2-40B4-BE49-F238E27FC236}">
                <a16:creationId xmlns:a16="http://schemas.microsoft.com/office/drawing/2014/main" id="{B317A014-6BCC-D06C-7530-BC49B6820F89}"/>
              </a:ext>
            </a:extLst>
          </p:cNvPr>
          <p:cNvSpPr txBox="1"/>
          <p:nvPr/>
        </p:nvSpPr>
        <p:spPr>
          <a:xfrm>
            <a:off x="6445688" y="3173383"/>
            <a:ext cx="1025242" cy="419186"/>
          </a:xfrm>
          <a:prstGeom prst="rect">
            <a:avLst/>
          </a:prstGeom>
        </p:spPr>
        <p:txBody>
          <a:bodyPr vert="horz" wrap="square" lIns="0" tIns="11526" rIns="0" bIns="0" rtlCol="0">
            <a:spAutoFit/>
          </a:bodyPr>
          <a:lstStyle/>
          <a:p>
            <a:pPr marL="139471" algn="ctr">
              <a:spcBef>
                <a:spcPts val="91"/>
              </a:spcBef>
            </a:pPr>
            <a:r>
              <a:rPr sz="1407" spc="-23" dirty="0">
                <a:latin typeface="Times New Roman"/>
                <a:cs typeface="Times New Roman"/>
              </a:rPr>
              <a:t>d</a:t>
            </a:r>
            <a:r>
              <a:rPr sz="1361" spc="-34" baseline="-22222" dirty="0">
                <a:latin typeface="Times New Roman"/>
                <a:cs typeface="Times New Roman"/>
              </a:rPr>
              <a:t>i</a:t>
            </a:r>
            <a:endParaRPr sz="1361" baseline="-22222" dirty="0">
              <a:latin typeface="Times New Roman"/>
              <a:cs typeface="Times New Roman"/>
            </a:endParaRPr>
          </a:p>
          <a:p>
            <a:pPr>
              <a:spcBef>
                <a:spcPts val="390"/>
              </a:spcBef>
            </a:pPr>
            <a:endParaRPr sz="908" dirty="0">
              <a:latin typeface="Times New Roman"/>
              <a:cs typeface="Times New Roman"/>
            </a:endParaRPr>
          </a:p>
        </p:txBody>
      </p:sp>
      <p:sp>
        <p:nvSpPr>
          <p:cNvPr id="35" name="object 34">
            <a:extLst>
              <a:ext uri="{FF2B5EF4-FFF2-40B4-BE49-F238E27FC236}">
                <a16:creationId xmlns:a16="http://schemas.microsoft.com/office/drawing/2014/main" id="{B974D40A-9FE9-E7F1-BDF1-E0B91122F0E2}"/>
              </a:ext>
            </a:extLst>
          </p:cNvPr>
          <p:cNvSpPr/>
          <p:nvPr/>
        </p:nvSpPr>
        <p:spPr>
          <a:xfrm>
            <a:off x="4055557" y="4251083"/>
            <a:ext cx="2964500" cy="57630"/>
          </a:xfrm>
          <a:custGeom>
            <a:avLst/>
            <a:gdLst/>
            <a:ahLst/>
            <a:cxnLst/>
            <a:rect l="l" t="t" r="r" b="b"/>
            <a:pathLst>
              <a:path w="3266440" h="63500">
                <a:moveTo>
                  <a:pt x="83918" y="0"/>
                </a:moveTo>
                <a:lnTo>
                  <a:pt x="81944" y="0"/>
                </a:lnTo>
                <a:lnTo>
                  <a:pt x="0" y="31511"/>
                </a:lnTo>
                <a:lnTo>
                  <a:pt x="81944" y="63021"/>
                </a:lnTo>
                <a:lnTo>
                  <a:pt x="83918" y="63021"/>
                </a:lnTo>
                <a:lnTo>
                  <a:pt x="85893" y="61052"/>
                </a:lnTo>
                <a:lnTo>
                  <a:pt x="85893" y="59082"/>
                </a:lnTo>
                <a:lnTo>
                  <a:pt x="83918" y="57113"/>
                </a:lnTo>
                <a:lnTo>
                  <a:pt x="25190" y="34465"/>
                </a:lnTo>
                <a:lnTo>
                  <a:pt x="8883" y="34465"/>
                </a:lnTo>
                <a:lnTo>
                  <a:pt x="8883" y="28557"/>
                </a:lnTo>
                <a:lnTo>
                  <a:pt x="25189" y="28557"/>
                </a:lnTo>
                <a:lnTo>
                  <a:pt x="83918" y="5908"/>
                </a:lnTo>
                <a:lnTo>
                  <a:pt x="85893" y="3939"/>
                </a:lnTo>
                <a:lnTo>
                  <a:pt x="85893" y="1969"/>
                </a:lnTo>
                <a:lnTo>
                  <a:pt x="83918" y="0"/>
                </a:lnTo>
                <a:close/>
              </a:path>
              <a:path w="3266440" h="63500">
                <a:moveTo>
                  <a:pt x="3248503" y="31511"/>
                </a:moveTo>
                <a:lnTo>
                  <a:pt x="3182115" y="57113"/>
                </a:lnTo>
                <a:lnTo>
                  <a:pt x="3180140" y="59082"/>
                </a:lnTo>
                <a:lnTo>
                  <a:pt x="3180140" y="61052"/>
                </a:lnTo>
                <a:lnTo>
                  <a:pt x="3182115" y="63021"/>
                </a:lnTo>
                <a:lnTo>
                  <a:pt x="3184088" y="63021"/>
                </a:lnTo>
                <a:lnTo>
                  <a:pt x="3258351" y="34465"/>
                </a:lnTo>
                <a:lnTo>
                  <a:pt x="3256163" y="34465"/>
                </a:lnTo>
                <a:lnTo>
                  <a:pt x="3248503" y="31511"/>
                </a:lnTo>
                <a:close/>
              </a:path>
              <a:path w="3266440" h="63500">
                <a:moveTo>
                  <a:pt x="9869" y="28557"/>
                </a:moveTo>
                <a:lnTo>
                  <a:pt x="8883" y="28557"/>
                </a:lnTo>
                <a:lnTo>
                  <a:pt x="8883" y="34465"/>
                </a:lnTo>
                <a:lnTo>
                  <a:pt x="9869" y="34465"/>
                </a:lnTo>
                <a:lnTo>
                  <a:pt x="9869" y="28557"/>
                </a:lnTo>
                <a:close/>
              </a:path>
              <a:path w="3266440" h="63500">
                <a:moveTo>
                  <a:pt x="9869" y="28557"/>
                </a:moveTo>
                <a:lnTo>
                  <a:pt x="9869" y="34465"/>
                </a:lnTo>
                <a:lnTo>
                  <a:pt x="17529" y="31511"/>
                </a:lnTo>
                <a:lnTo>
                  <a:pt x="9869" y="28557"/>
                </a:lnTo>
                <a:close/>
              </a:path>
              <a:path w="3266440" h="63500">
                <a:moveTo>
                  <a:pt x="17529" y="31511"/>
                </a:moveTo>
                <a:lnTo>
                  <a:pt x="9869" y="34465"/>
                </a:lnTo>
                <a:lnTo>
                  <a:pt x="25190" y="34465"/>
                </a:lnTo>
                <a:lnTo>
                  <a:pt x="17529" y="31511"/>
                </a:lnTo>
                <a:close/>
              </a:path>
              <a:path w="3266440" h="63500">
                <a:moveTo>
                  <a:pt x="3240844" y="28557"/>
                </a:moveTo>
                <a:lnTo>
                  <a:pt x="25189" y="28557"/>
                </a:lnTo>
                <a:lnTo>
                  <a:pt x="17529" y="31511"/>
                </a:lnTo>
                <a:lnTo>
                  <a:pt x="25190" y="34465"/>
                </a:lnTo>
                <a:lnTo>
                  <a:pt x="3240843" y="34465"/>
                </a:lnTo>
                <a:lnTo>
                  <a:pt x="3248503" y="31511"/>
                </a:lnTo>
                <a:lnTo>
                  <a:pt x="3240844" y="28557"/>
                </a:lnTo>
                <a:close/>
              </a:path>
              <a:path w="3266440" h="63500">
                <a:moveTo>
                  <a:pt x="3256163" y="28557"/>
                </a:moveTo>
                <a:lnTo>
                  <a:pt x="3248503" y="31511"/>
                </a:lnTo>
                <a:lnTo>
                  <a:pt x="3256163" y="34465"/>
                </a:lnTo>
                <a:lnTo>
                  <a:pt x="3256163" y="28557"/>
                </a:lnTo>
                <a:close/>
              </a:path>
              <a:path w="3266440" h="63500">
                <a:moveTo>
                  <a:pt x="3257150" y="28557"/>
                </a:moveTo>
                <a:lnTo>
                  <a:pt x="3256163" y="28557"/>
                </a:lnTo>
                <a:lnTo>
                  <a:pt x="3256163" y="34465"/>
                </a:lnTo>
                <a:lnTo>
                  <a:pt x="3257150" y="34465"/>
                </a:lnTo>
                <a:lnTo>
                  <a:pt x="3257150" y="28557"/>
                </a:lnTo>
                <a:close/>
              </a:path>
              <a:path w="3266440" h="63500">
                <a:moveTo>
                  <a:pt x="3258357" y="28557"/>
                </a:moveTo>
                <a:lnTo>
                  <a:pt x="3257150" y="28557"/>
                </a:lnTo>
                <a:lnTo>
                  <a:pt x="3257150" y="34465"/>
                </a:lnTo>
                <a:lnTo>
                  <a:pt x="3258351" y="34465"/>
                </a:lnTo>
                <a:lnTo>
                  <a:pt x="3266033" y="31511"/>
                </a:lnTo>
                <a:lnTo>
                  <a:pt x="3258357" y="28557"/>
                </a:lnTo>
                <a:close/>
              </a:path>
              <a:path w="3266440" h="63500">
                <a:moveTo>
                  <a:pt x="25189" y="28557"/>
                </a:moveTo>
                <a:lnTo>
                  <a:pt x="9869" y="28557"/>
                </a:lnTo>
                <a:lnTo>
                  <a:pt x="17529" y="31511"/>
                </a:lnTo>
                <a:lnTo>
                  <a:pt x="25189" y="28557"/>
                </a:lnTo>
                <a:close/>
              </a:path>
              <a:path w="3266440" h="63500">
                <a:moveTo>
                  <a:pt x="3184088" y="0"/>
                </a:moveTo>
                <a:lnTo>
                  <a:pt x="3182115" y="0"/>
                </a:lnTo>
                <a:lnTo>
                  <a:pt x="3180140" y="1969"/>
                </a:lnTo>
                <a:lnTo>
                  <a:pt x="3180140" y="3939"/>
                </a:lnTo>
                <a:lnTo>
                  <a:pt x="3182115" y="5908"/>
                </a:lnTo>
                <a:lnTo>
                  <a:pt x="3248503" y="31511"/>
                </a:lnTo>
                <a:lnTo>
                  <a:pt x="3256163" y="28557"/>
                </a:lnTo>
                <a:lnTo>
                  <a:pt x="3258357" y="28557"/>
                </a:lnTo>
                <a:lnTo>
                  <a:pt x="3184088" y="0"/>
                </a:lnTo>
                <a:close/>
              </a:path>
            </a:pathLst>
          </a:custGeom>
          <a:solidFill>
            <a:srgbClr val="4A7EBB"/>
          </a:solidFill>
        </p:spPr>
        <p:txBody>
          <a:bodyPr wrap="square" lIns="0" tIns="0" rIns="0" bIns="0" rtlCol="0"/>
          <a:lstStyle/>
          <a:p>
            <a:endParaRPr/>
          </a:p>
        </p:txBody>
      </p:sp>
      <p:sp>
        <p:nvSpPr>
          <p:cNvPr id="36" name="object 35">
            <a:extLst>
              <a:ext uri="{FF2B5EF4-FFF2-40B4-BE49-F238E27FC236}">
                <a16:creationId xmlns:a16="http://schemas.microsoft.com/office/drawing/2014/main" id="{E88D9FFC-AE54-3CAB-6B7C-4442CB0FC29A}"/>
              </a:ext>
            </a:extLst>
          </p:cNvPr>
          <p:cNvSpPr txBox="1"/>
          <p:nvPr/>
        </p:nvSpPr>
        <p:spPr>
          <a:xfrm>
            <a:off x="5421502" y="4000937"/>
            <a:ext cx="231674" cy="228173"/>
          </a:xfrm>
          <a:prstGeom prst="rect">
            <a:avLst/>
          </a:prstGeom>
        </p:spPr>
        <p:txBody>
          <a:bodyPr vert="horz" wrap="square" lIns="0" tIns="11526" rIns="0" bIns="0" rtlCol="0">
            <a:spAutoFit/>
          </a:bodyPr>
          <a:lstStyle/>
          <a:p>
            <a:pPr marL="34580">
              <a:spcBef>
                <a:spcPts val="91"/>
              </a:spcBef>
            </a:pPr>
            <a:r>
              <a:rPr sz="1407" spc="-23" dirty="0">
                <a:latin typeface="Times New Roman"/>
                <a:cs typeface="Times New Roman"/>
              </a:rPr>
              <a:t>D</a:t>
            </a:r>
            <a:r>
              <a:rPr sz="1361" spc="-34" baseline="-22222" dirty="0">
                <a:latin typeface="Times New Roman"/>
                <a:cs typeface="Times New Roman"/>
              </a:rPr>
              <a:t>i</a:t>
            </a:r>
            <a:endParaRPr sz="1361" baseline="-22222">
              <a:latin typeface="Times New Roman"/>
              <a:cs typeface="Times New Roman"/>
            </a:endParaRPr>
          </a:p>
        </p:txBody>
      </p:sp>
      <p:grpSp>
        <p:nvGrpSpPr>
          <p:cNvPr id="37" name="object 36">
            <a:extLst>
              <a:ext uri="{FF2B5EF4-FFF2-40B4-BE49-F238E27FC236}">
                <a16:creationId xmlns:a16="http://schemas.microsoft.com/office/drawing/2014/main" id="{39CC57AF-FB40-7396-4C5B-F24952597BF4}"/>
              </a:ext>
            </a:extLst>
          </p:cNvPr>
          <p:cNvGrpSpPr/>
          <p:nvPr/>
        </p:nvGrpSpPr>
        <p:grpSpPr>
          <a:xfrm>
            <a:off x="7016809" y="4107893"/>
            <a:ext cx="680613" cy="253573"/>
            <a:chOff x="6389618" y="3076728"/>
            <a:chExt cx="749935" cy="279400"/>
          </a:xfrm>
        </p:grpSpPr>
        <p:sp>
          <p:nvSpPr>
            <p:cNvPr id="38" name="object 37">
              <a:extLst>
                <a:ext uri="{FF2B5EF4-FFF2-40B4-BE49-F238E27FC236}">
                  <a16:creationId xmlns:a16="http://schemas.microsoft.com/office/drawing/2014/main" id="{FE0A00DF-2024-A50C-9D68-FB755F77CE5F}"/>
                </a:ext>
              </a:extLst>
            </p:cNvPr>
            <p:cNvSpPr/>
            <p:nvPr/>
          </p:nvSpPr>
          <p:spPr>
            <a:xfrm>
              <a:off x="6392793" y="3079903"/>
              <a:ext cx="0" cy="273050"/>
            </a:xfrm>
            <a:custGeom>
              <a:avLst/>
              <a:gdLst/>
              <a:ahLst/>
              <a:cxnLst/>
              <a:rect l="l" t="t" r="r" b="b"/>
              <a:pathLst>
                <a:path h="273050">
                  <a:moveTo>
                    <a:pt x="0" y="0"/>
                  </a:moveTo>
                  <a:lnTo>
                    <a:pt x="0" y="272764"/>
                  </a:lnTo>
                </a:path>
              </a:pathLst>
            </a:custGeom>
            <a:ln w="5923">
              <a:solidFill>
                <a:srgbClr val="4A7EBB"/>
              </a:solidFill>
              <a:prstDash val="sysDashDot"/>
            </a:ln>
          </p:spPr>
          <p:txBody>
            <a:bodyPr wrap="square" lIns="0" tIns="0" rIns="0" bIns="0" rtlCol="0"/>
            <a:lstStyle/>
            <a:p>
              <a:endParaRPr/>
            </a:p>
          </p:txBody>
        </p:sp>
        <p:sp>
          <p:nvSpPr>
            <p:cNvPr id="39" name="object 38">
              <a:extLst>
                <a:ext uri="{FF2B5EF4-FFF2-40B4-BE49-F238E27FC236}">
                  <a16:creationId xmlns:a16="http://schemas.microsoft.com/office/drawing/2014/main" id="{8ADEEBB4-1FFB-141E-3C78-2F1541E54F82}"/>
                </a:ext>
              </a:extLst>
            </p:cNvPr>
            <p:cNvSpPr/>
            <p:nvPr/>
          </p:nvSpPr>
          <p:spPr>
            <a:xfrm>
              <a:off x="6392796" y="3234503"/>
              <a:ext cx="746760" cy="63500"/>
            </a:xfrm>
            <a:custGeom>
              <a:avLst/>
              <a:gdLst/>
              <a:ahLst/>
              <a:cxnLst/>
              <a:rect l="l" t="t" r="r" b="b"/>
              <a:pathLst>
                <a:path w="746759" h="63500">
                  <a:moveTo>
                    <a:pt x="8881" y="28557"/>
                  </a:moveTo>
                  <a:lnTo>
                    <a:pt x="7895" y="28557"/>
                  </a:lnTo>
                  <a:lnTo>
                    <a:pt x="7854" y="34568"/>
                  </a:lnTo>
                  <a:lnTo>
                    <a:pt x="80956" y="63021"/>
                  </a:lnTo>
                  <a:lnTo>
                    <a:pt x="83918" y="63021"/>
                  </a:lnTo>
                  <a:lnTo>
                    <a:pt x="84905" y="61052"/>
                  </a:lnTo>
                  <a:lnTo>
                    <a:pt x="84905" y="59082"/>
                  </a:lnTo>
                  <a:lnTo>
                    <a:pt x="82931" y="57113"/>
                  </a:lnTo>
                  <a:lnTo>
                    <a:pt x="24684" y="34568"/>
                  </a:lnTo>
                  <a:lnTo>
                    <a:pt x="8881" y="34568"/>
                  </a:lnTo>
                  <a:lnTo>
                    <a:pt x="8881" y="28557"/>
                  </a:lnTo>
                  <a:close/>
                </a:path>
                <a:path w="746759" h="63500">
                  <a:moveTo>
                    <a:pt x="728873" y="31511"/>
                  </a:moveTo>
                  <a:lnTo>
                    <a:pt x="662486" y="57113"/>
                  </a:lnTo>
                  <a:lnTo>
                    <a:pt x="660509" y="61052"/>
                  </a:lnTo>
                  <a:lnTo>
                    <a:pt x="662486" y="63021"/>
                  </a:lnTo>
                  <a:lnTo>
                    <a:pt x="664459" y="63021"/>
                  </a:lnTo>
                  <a:lnTo>
                    <a:pt x="738452" y="34568"/>
                  </a:lnTo>
                  <a:lnTo>
                    <a:pt x="736800" y="34568"/>
                  </a:lnTo>
                  <a:lnTo>
                    <a:pt x="728873" y="31511"/>
                  </a:lnTo>
                  <a:close/>
                </a:path>
                <a:path w="746759" h="63500">
                  <a:moveTo>
                    <a:pt x="83918" y="0"/>
                  </a:moveTo>
                  <a:lnTo>
                    <a:pt x="80956" y="0"/>
                  </a:lnTo>
                  <a:lnTo>
                    <a:pt x="0" y="31511"/>
                  </a:lnTo>
                  <a:lnTo>
                    <a:pt x="7854" y="34568"/>
                  </a:lnTo>
                  <a:lnTo>
                    <a:pt x="7895" y="28557"/>
                  </a:lnTo>
                  <a:lnTo>
                    <a:pt x="24201" y="28557"/>
                  </a:lnTo>
                  <a:lnTo>
                    <a:pt x="82931" y="5908"/>
                  </a:lnTo>
                  <a:lnTo>
                    <a:pt x="84905" y="3939"/>
                  </a:lnTo>
                  <a:lnTo>
                    <a:pt x="84905" y="1969"/>
                  </a:lnTo>
                  <a:lnTo>
                    <a:pt x="83918" y="0"/>
                  </a:lnTo>
                  <a:close/>
                </a:path>
                <a:path w="746759" h="63500">
                  <a:moveTo>
                    <a:pt x="8890" y="28557"/>
                  </a:moveTo>
                  <a:lnTo>
                    <a:pt x="8881" y="34568"/>
                  </a:lnTo>
                  <a:lnTo>
                    <a:pt x="8614" y="34568"/>
                  </a:lnTo>
                  <a:lnTo>
                    <a:pt x="16780" y="31511"/>
                  </a:lnTo>
                  <a:lnTo>
                    <a:pt x="8890" y="28557"/>
                  </a:lnTo>
                  <a:close/>
                </a:path>
                <a:path w="746759" h="63500">
                  <a:moveTo>
                    <a:pt x="16785" y="31511"/>
                  </a:moveTo>
                  <a:lnTo>
                    <a:pt x="8614" y="34568"/>
                  </a:lnTo>
                  <a:lnTo>
                    <a:pt x="24684" y="34568"/>
                  </a:lnTo>
                  <a:lnTo>
                    <a:pt x="16785" y="31511"/>
                  </a:lnTo>
                  <a:close/>
                </a:path>
                <a:path w="746759" h="63500">
                  <a:moveTo>
                    <a:pt x="721214" y="28557"/>
                  </a:moveTo>
                  <a:lnTo>
                    <a:pt x="24209" y="28557"/>
                  </a:lnTo>
                  <a:lnTo>
                    <a:pt x="16785" y="31511"/>
                  </a:lnTo>
                  <a:lnTo>
                    <a:pt x="24684" y="34568"/>
                  </a:lnTo>
                  <a:lnTo>
                    <a:pt x="720945" y="34568"/>
                  </a:lnTo>
                  <a:lnTo>
                    <a:pt x="728873" y="31511"/>
                  </a:lnTo>
                  <a:lnTo>
                    <a:pt x="721214" y="28557"/>
                  </a:lnTo>
                  <a:close/>
                </a:path>
                <a:path w="746759" h="63500">
                  <a:moveTo>
                    <a:pt x="736533" y="28557"/>
                  </a:moveTo>
                  <a:lnTo>
                    <a:pt x="728873" y="31511"/>
                  </a:lnTo>
                  <a:lnTo>
                    <a:pt x="736800" y="34568"/>
                  </a:lnTo>
                  <a:lnTo>
                    <a:pt x="736533" y="34568"/>
                  </a:lnTo>
                  <a:lnTo>
                    <a:pt x="736533" y="28557"/>
                  </a:lnTo>
                  <a:close/>
                </a:path>
                <a:path w="746759" h="63500">
                  <a:moveTo>
                    <a:pt x="737521" y="28557"/>
                  </a:moveTo>
                  <a:lnTo>
                    <a:pt x="736533" y="28557"/>
                  </a:lnTo>
                  <a:lnTo>
                    <a:pt x="736533" y="34568"/>
                  </a:lnTo>
                  <a:lnTo>
                    <a:pt x="737521" y="34568"/>
                  </a:lnTo>
                  <a:lnTo>
                    <a:pt x="737521" y="28557"/>
                  </a:lnTo>
                  <a:close/>
                </a:path>
                <a:path w="746759" h="63500">
                  <a:moveTo>
                    <a:pt x="738727" y="28557"/>
                  </a:moveTo>
                  <a:lnTo>
                    <a:pt x="737521" y="28557"/>
                  </a:lnTo>
                  <a:lnTo>
                    <a:pt x="737521" y="34568"/>
                  </a:lnTo>
                  <a:lnTo>
                    <a:pt x="738452" y="34568"/>
                  </a:lnTo>
                  <a:lnTo>
                    <a:pt x="746403" y="31511"/>
                  </a:lnTo>
                  <a:lnTo>
                    <a:pt x="738727" y="28557"/>
                  </a:lnTo>
                  <a:close/>
                </a:path>
                <a:path w="746759" h="63500">
                  <a:moveTo>
                    <a:pt x="24209" y="28557"/>
                  </a:moveTo>
                  <a:lnTo>
                    <a:pt x="8890" y="28557"/>
                  </a:lnTo>
                  <a:lnTo>
                    <a:pt x="16785" y="31511"/>
                  </a:lnTo>
                  <a:lnTo>
                    <a:pt x="24209" y="28557"/>
                  </a:lnTo>
                  <a:close/>
                </a:path>
                <a:path w="746759" h="63500">
                  <a:moveTo>
                    <a:pt x="664459" y="0"/>
                  </a:moveTo>
                  <a:lnTo>
                    <a:pt x="662486" y="0"/>
                  </a:lnTo>
                  <a:lnTo>
                    <a:pt x="660509" y="1969"/>
                  </a:lnTo>
                  <a:lnTo>
                    <a:pt x="662486" y="5908"/>
                  </a:lnTo>
                  <a:lnTo>
                    <a:pt x="728873" y="31511"/>
                  </a:lnTo>
                  <a:lnTo>
                    <a:pt x="736533" y="28557"/>
                  </a:lnTo>
                  <a:lnTo>
                    <a:pt x="738727" y="28557"/>
                  </a:lnTo>
                  <a:lnTo>
                    <a:pt x="664459" y="0"/>
                  </a:lnTo>
                  <a:close/>
                </a:path>
              </a:pathLst>
            </a:custGeom>
            <a:solidFill>
              <a:srgbClr val="4A7EBB"/>
            </a:solidFill>
          </p:spPr>
          <p:txBody>
            <a:bodyPr wrap="square" lIns="0" tIns="0" rIns="0" bIns="0" rtlCol="0"/>
            <a:lstStyle/>
            <a:p>
              <a:endParaRPr/>
            </a:p>
          </p:txBody>
        </p:sp>
      </p:grpSp>
      <p:sp>
        <p:nvSpPr>
          <p:cNvPr id="40" name="object 39">
            <a:extLst>
              <a:ext uri="{FF2B5EF4-FFF2-40B4-BE49-F238E27FC236}">
                <a16:creationId xmlns:a16="http://schemas.microsoft.com/office/drawing/2014/main" id="{36E6BECA-7731-802C-6CC9-42E07C7F3F9C}"/>
              </a:ext>
            </a:extLst>
          </p:cNvPr>
          <p:cNvSpPr txBox="1"/>
          <p:nvPr/>
        </p:nvSpPr>
        <p:spPr>
          <a:xfrm>
            <a:off x="7061030" y="3992894"/>
            <a:ext cx="636075" cy="228173"/>
          </a:xfrm>
          <a:prstGeom prst="rect">
            <a:avLst/>
          </a:prstGeom>
        </p:spPr>
        <p:txBody>
          <a:bodyPr vert="horz" wrap="square" lIns="0" tIns="11526" rIns="0" bIns="0" rtlCol="0">
            <a:spAutoFit/>
          </a:bodyPr>
          <a:lstStyle/>
          <a:p>
            <a:pPr marL="11527">
              <a:spcBef>
                <a:spcPts val="91"/>
              </a:spcBef>
            </a:pPr>
            <a:r>
              <a:rPr sz="1407" spc="-9" dirty="0">
                <a:solidFill>
                  <a:srgbClr val="0000FF"/>
                </a:solidFill>
                <a:latin typeface="Times New Roman"/>
                <a:cs typeface="Times New Roman"/>
              </a:rPr>
              <a:t>lateness</a:t>
            </a:r>
            <a:endParaRPr sz="1407" dirty="0">
              <a:latin typeface="Times New Roman"/>
              <a:cs typeface="Times New Roman"/>
            </a:endParaRPr>
          </a:p>
        </p:txBody>
      </p:sp>
      <p:grpSp>
        <p:nvGrpSpPr>
          <p:cNvPr id="41" name="object 40">
            <a:extLst>
              <a:ext uri="{FF2B5EF4-FFF2-40B4-BE49-F238E27FC236}">
                <a16:creationId xmlns:a16="http://schemas.microsoft.com/office/drawing/2014/main" id="{022CAB55-2F42-CE65-81C4-4C5A54E4BB1B}"/>
              </a:ext>
            </a:extLst>
          </p:cNvPr>
          <p:cNvGrpSpPr/>
          <p:nvPr/>
        </p:nvGrpSpPr>
        <p:grpSpPr>
          <a:xfrm>
            <a:off x="3886200" y="4064997"/>
            <a:ext cx="4022592" cy="679461"/>
            <a:chOff x="2940151" y="3029463"/>
            <a:chExt cx="4432300" cy="748665"/>
          </a:xfrm>
        </p:grpSpPr>
        <p:sp>
          <p:nvSpPr>
            <p:cNvPr id="42" name="object 41">
              <a:extLst>
                <a:ext uri="{FF2B5EF4-FFF2-40B4-BE49-F238E27FC236}">
                  <a16:creationId xmlns:a16="http://schemas.microsoft.com/office/drawing/2014/main" id="{3AED46F3-AAA1-2868-F7DD-DC28463579C1}"/>
                </a:ext>
              </a:extLst>
            </p:cNvPr>
            <p:cNvSpPr/>
            <p:nvPr/>
          </p:nvSpPr>
          <p:spPr>
            <a:xfrm>
              <a:off x="7139204" y="3032638"/>
              <a:ext cx="0" cy="320040"/>
            </a:xfrm>
            <a:custGeom>
              <a:avLst/>
              <a:gdLst/>
              <a:ahLst/>
              <a:cxnLst/>
              <a:rect l="l" t="t" r="r" b="b"/>
              <a:pathLst>
                <a:path h="320039">
                  <a:moveTo>
                    <a:pt x="0" y="0"/>
                  </a:moveTo>
                  <a:lnTo>
                    <a:pt x="0" y="320029"/>
                  </a:lnTo>
                </a:path>
              </a:pathLst>
            </a:custGeom>
            <a:ln w="5924">
              <a:solidFill>
                <a:srgbClr val="4A7EBB"/>
              </a:solidFill>
              <a:prstDash val="sysDash"/>
            </a:ln>
          </p:spPr>
          <p:txBody>
            <a:bodyPr wrap="square" lIns="0" tIns="0" rIns="0" bIns="0" rtlCol="0"/>
            <a:lstStyle/>
            <a:p>
              <a:endParaRPr/>
            </a:p>
          </p:txBody>
        </p:sp>
        <p:sp>
          <p:nvSpPr>
            <p:cNvPr id="43" name="object 42">
              <a:extLst>
                <a:ext uri="{FF2B5EF4-FFF2-40B4-BE49-F238E27FC236}">
                  <a16:creationId xmlns:a16="http://schemas.microsoft.com/office/drawing/2014/main" id="{4FA1968C-925D-A881-A50F-834962CDADE3}"/>
                </a:ext>
              </a:extLst>
            </p:cNvPr>
            <p:cNvSpPr/>
            <p:nvPr/>
          </p:nvSpPr>
          <p:spPr>
            <a:xfrm>
              <a:off x="3126753" y="3684514"/>
              <a:ext cx="3451860" cy="47625"/>
            </a:xfrm>
            <a:custGeom>
              <a:avLst/>
              <a:gdLst/>
              <a:ahLst/>
              <a:cxnLst/>
              <a:rect l="l" t="t" r="r" b="b"/>
              <a:pathLst>
                <a:path w="3451859" h="47625">
                  <a:moveTo>
                    <a:pt x="3451654" y="0"/>
                  </a:moveTo>
                  <a:lnTo>
                    <a:pt x="0" y="0"/>
                  </a:lnTo>
                  <a:lnTo>
                    <a:pt x="0" y="47266"/>
                  </a:lnTo>
                  <a:lnTo>
                    <a:pt x="3451654" y="47266"/>
                  </a:lnTo>
                  <a:lnTo>
                    <a:pt x="3451654" y="0"/>
                  </a:lnTo>
                  <a:close/>
                </a:path>
              </a:pathLst>
            </a:custGeom>
            <a:solidFill>
              <a:srgbClr val="D9D9D9"/>
            </a:solidFill>
          </p:spPr>
          <p:txBody>
            <a:bodyPr wrap="square" lIns="0" tIns="0" rIns="0" bIns="0" rtlCol="0"/>
            <a:lstStyle/>
            <a:p>
              <a:endParaRPr/>
            </a:p>
          </p:txBody>
        </p:sp>
        <p:sp>
          <p:nvSpPr>
            <p:cNvPr id="44" name="object 43">
              <a:extLst>
                <a:ext uri="{FF2B5EF4-FFF2-40B4-BE49-F238E27FC236}">
                  <a16:creationId xmlns:a16="http://schemas.microsoft.com/office/drawing/2014/main" id="{32CDF30C-0DA7-2F30-AA8A-FFFC8E9FA7D5}"/>
                </a:ext>
              </a:extLst>
            </p:cNvPr>
            <p:cNvSpPr/>
            <p:nvPr/>
          </p:nvSpPr>
          <p:spPr>
            <a:xfrm>
              <a:off x="2940151" y="3707163"/>
              <a:ext cx="4432300" cy="49530"/>
            </a:xfrm>
            <a:custGeom>
              <a:avLst/>
              <a:gdLst/>
              <a:ahLst/>
              <a:cxnLst/>
              <a:rect l="l" t="t" r="r" b="b"/>
              <a:pathLst>
                <a:path w="4432300" h="49529">
                  <a:moveTo>
                    <a:pt x="4350111" y="0"/>
                  </a:moveTo>
                  <a:lnTo>
                    <a:pt x="4350111" y="49235"/>
                  </a:lnTo>
                  <a:lnTo>
                    <a:pt x="4422225" y="27571"/>
                  </a:lnTo>
                  <a:lnTo>
                    <a:pt x="4358010" y="27571"/>
                  </a:lnTo>
                  <a:lnTo>
                    <a:pt x="4358010" y="21663"/>
                  </a:lnTo>
                  <a:lnTo>
                    <a:pt x="4422225" y="21663"/>
                  </a:lnTo>
                  <a:lnTo>
                    <a:pt x="4350111" y="0"/>
                  </a:lnTo>
                  <a:close/>
                </a:path>
                <a:path w="4432300" h="49529">
                  <a:moveTo>
                    <a:pt x="4350111" y="21663"/>
                  </a:moveTo>
                  <a:lnTo>
                    <a:pt x="0" y="21663"/>
                  </a:lnTo>
                  <a:lnTo>
                    <a:pt x="0" y="27571"/>
                  </a:lnTo>
                  <a:lnTo>
                    <a:pt x="4350111" y="27571"/>
                  </a:lnTo>
                  <a:lnTo>
                    <a:pt x="4350111" y="21663"/>
                  </a:lnTo>
                  <a:close/>
                </a:path>
                <a:path w="4432300" h="49529">
                  <a:moveTo>
                    <a:pt x="4422225" y="21663"/>
                  </a:moveTo>
                  <a:lnTo>
                    <a:pt x="4358010" y="21663"/>
                  </a:lnTo>
                  <a:lnTo>
                    <a:pt x="4358010" y="27571"/>
                  </a:lnTo>
                  <a:lnTo>
                    <a:pt x="4422225" y="27571"/>
                  </a:lnTo>
                  <a:lnTo>
                    <a:pt x="4432058" y="24617"/>
                  </a:lnTo>
                  <a:lnTo>
                    <a:pt x="4422225" y="21663"/>
                  </a:lnTo>
                  <a:close/>
                </a:path>
              </a:pathLst>
            </a:custGeom>
            <a:solidFill>
              <a:srgbClr val="000000"/>
            </a:solidFill>
          </p:spPr>
          <p:txBody>
            <a:bodyPr wrap="square" lIns="0" tIns="0" rIns="0" bIns="0" rtlCol="0"/>
            <a:lstStyle/>
            <a:p>
              <a:endParaRPr/>
            </a:p>
          </p:txBody>
        </p:sp>
        <p:sp>
          <p:nvSpPr>
            <p:cNvPr id="45" name="object 44">
              <a:extLst>
                <a:ext uri="{FF2B5EF4-FFF2-40B4-BE49-F238E27FC236}">
                  <a16:creationId xmlns:a16="http://schemas.microsoft.com/office/drawing/2014/main" id="{34935116-2F03-2010-A860-F7599AE06417}"/>
                </a:ext>
              </a:extLst>
            </p:cNvPr>
            <p:cNvSpPr/>
            <p:nvPr/>
          </p:nvSpPr>
          <p:spPr>
            <a:xfrm>
              <a:off x="3102071" y="3359561"/>
              <a:ext cx="49530" cy="372745"/>
            </a:xfrm>
            <a:custGeom>
              <a:avLst/>
              <a:gdLst/>
              <a:ahLst/>
              <a:cxnLst/>
              <a:rect l="l" t="t" r="r" b="b"/>
              <a:pathLst>
                <a:path w="49530" h="372745">
                  <a:moveTo>
                    <a:pt x="31593" y="73853"/>
                  </a:moveTo>
                  <a:lnTo>
                    <a:pt x="18759" y="73853"/>
                  </a:lnTo>
                  <a:lnTo>
                    <a:pt x="18759" y="372219"/>
                  </a:lnTo>
                  <a:lnTo>
                    <a:pt x="31593" y="372219"/>
                  </a:lnTo>
                  <a:lnTo>
                    <a:pt x="31593" y="73853"/>
                  </a:lnTo>
                  <a:close/>
                </a:path>
                <a:path w="49530" h="372745">
                  <a:moveTo>
                    <a:pt x="24682" y="0"/>
                  </a:moveTo>
                  <a:lnTo>
                    <a:pt x="0" y="81730"/>
                  </a:lnTo>
                  <a:lnTo>
                    <a:pt x="18759" y="81730"/>
                  </a:lnTo>
                  <a:lnTo>
                    <a:pt x="18759" y="73853"/>
                  </a:lnTo>
                  <a:lnTo>
                    <a:pt x="46986" y="73853"/>
                  </a:lnTo>
                  <a:lnTo>
                    <a:pt x="24682" y="0"/>
                  </a:lnTo>
                  <a:close/>
                </a:path>
                <a:path w="49530" h="372745">
                  <a:moveTo>
                    <a:pt x="46986" y="73853"/>
                  </a:moveTo>
                  <a:lnTo>
                    <a:pt x="31593" y="73853"/>
                  </a:lnTo>
                  <a:lnTo>
                    <a:pt x="31593" y="81730"/>
                  </a:lnTo>
                  <a:lnTo>
                    <a:pt x="49366" y="81730"/>
                  </a:lnTo>
                  <a:lnTo>
                    <a:pt x="46986" y="73853"/>
                  </a:lnTo>
                  <a:close/>
                </a:path>
              </a:pathLst>
            </a:custGeom>
            <a:solidFill>
              <a:srgbClr val="0000FF"/>
            </a:solidFill>
          </p:spPr>
          <p:txBody>
            <a:bodyPr wrap="square" lIns="0" tIns="0" rIns="0" bIns="0" rtlCol="0"/>
            <a:lstStyle/>
            <a:p>
              <a:endParaRPr/>
            </a:p>
          </p:txBody>
        </p:sp>
        <p:sp>
          <p:nvSpPr>
            <p:cNvPr id="46" name="object 45">
              <a:extLst>
                <a:ext uri="{FF2B5EF4-FFF2-40B4-BE49-F238E27FC236}">
                  <a16:creationId xmlns:a16="http://schemas.microsoft.com/office/drawing/2014/main" id="{CB7107E7-B9CD-480D-C59C-D701DD53592A}"/>
                </a:ext>
              </a:extLst>
            </p:cNvPr>
            <p:cNvSpPr/>
            <p:nvPr/>
          </p:nvSpPr>
          <p:spPr>
            <a:xfrm>
              <a:off x="3686562" y="3591952"/>
              <a:ext cx="560070" cy="140335"/>
            </a:xfrm>
            <a:custGeom>
              <a:avLst/>
              <a:gdLst/>
              <a:ahLst/>
              <a:cxnLst/>
              <a:rect l="l" t="t" r="r" b="b"/>
              <a:pathLst>
                <a:path w="560070" h="140335">
                  <a:moveTo>
                    <a:pt x="559807" y="0"/>
                  </a:moveTo>
                  <a:lnTo>
                    <a:pt x="0" y="0"/>
                  </a:lnTo>
                  <a:lnTo>
                    <a:pt x="0" y="139828"/>
                  </a:lnTo>
                  <a:lnTo>
                    <a:pt x="559807" y="139828"/>
                  </a:lnTo>
                  <a:lnTo>
                    <a:pt x="559807" y="0"/>
                  </a:lnTo>
                  <a:close/>
                </a:path>
              </a:pathLst>
            </a:custGeom>
            <a:solidFill>
              <a:srgbClr val="99CCFF"/>
            </a:solidFill>
          </p:spPr>
          <p:txBody>
            <a:bodyPr wrap="square" lIns="0" tIns="0" rIns="0" bIns="0" rtlCol="0"/>
            <a:lstStyle/>
            <a:p>
              <a:endParaRPr/>
            </a:p>
          </p:txBody>
        </p:sp>
        <p:sp>
          <p:nvSpPr>
            <p:cNvPr id="47" name="object 46">
              <a:extLst>
                <a:ext uri="{FF2B5EF4-FFF2-40B4-BE49-F238E27FC236}">
                  <a16:creationId xmlns:a16="http://schemas.microsoft.com/office/drawing/2014/main" id="{50A083FD-75AD-273F-C047-04125CC2084F}"/>
                </a:ext>
              </a:extLst>
            </p:cNvPr>
            <p:cNvSpPr/>
            <p:nvPr/>
          </p:nvSpPr>
          <p:spPr>
            <a:xfrm>
              <a:off x="3123780" y="3589007"/>
              <a:ext cx="4018915" cy="189230"/>
            </a:xfrm>
            <a:custGeom>
              <a:avLst/>
              <a:gdLst/>
              <a:ahLst/>
              <a:cxnLst/>
              <a:rect l="l" t="t" r="r" b="b"/>
              <a:pathLst>
                <a:path w="4018915" h="189229">
                  <a:moveTo>
                    <a:pt x="6921" y="142786"/>
                  </a:moveTo>
                  <a:lnTo>
                    <a:pt x="0" y="142786"/>
                  </a:lnTo>
                  <a:lnTo>
                    <a:pt x="0" y="189064"/>
                  </a:lnTo>
                  <a:lnTo>
                    <a:pt x="6921" y="189064"/>
                  </a:lnTo>
                  <a:lnTo>
                    <a:pt x="6921" y="142786"/>
                  </a:lnTo>
                  <a:close/>
                </a:path>
                <a:path w="4018915" h="189229">
                  <a:moveTo>
                    <a:pt x="1125550" y="2946"/>
                  </a:moveTo>
                  <a:lnTo>
                    <a:pt x="1124559" y="977"/>
                  </a:lnTo>
                  <a:lnTo>
                    <a:pt x="1122578" y="0"/>
                  </a:lnTo>
                  <a:lnTo>
                    <a:pt x="1119619" y="0"/>
                  </a:lnTo>
                  <a:lnTo>
                    <a:pt x="1119619" y="5905"/>
                  </a:lnTo>
                  <a:lnTo>
                    <a:pt x="1119619" y="139827"/>
                  </a:lnTo>
                  <a:lnTo>
                    <a:pt x="565734" y="139827"/>
                  </a:lnTo>
                  <a:lnTo>
                    <a:pt x="565734" y="5905"/>
                  </a:lnTo>
                  <a:lnTo>
                    <a:pt x="1119619" y="5905"/>
                  </a:lnTo>
                  <a:lnTo>
                    <a:pt x="1119619" y="0"/>
                  </a:lnTo>
                  <a:lnTo>
                    <a:pt x="562775" y="0"/>
                  </a:lnTo>
                  <a:lnTo>
                    <a:pt x="560806" y="977"/>
                  </a:lnTo>
                  <a:lnTo>
                    <a:pt x="559816" y="2946"/>
                  </a:lnTo>
                  <a:lnTo>
                    <a:pt x="559816" y="142773"/>
                  </a:lnTo>
                  <a:lnTo>
                    <a:pt x="559816" y="189064"/>
                  </a:lnTo>
                  <a:lnTo>
                    <a:pt x="565734" y="189064"/>
                  </a:lnTo>
                  <a:lnTo>
                    <a:pt x="565734" y="145732"/>
                  </a:lnTo>
                  <a:lnTo>
                    <a:pt x="1122578" y="145732"/>
                  </a:lnTo>
                  <a:lnTo>
                    <a:pt x="1124559" y="144754"/>
                  </a:lnTo>
                  <a:lnTo>
                    <a:pt x="1125550" y="142773"/>
                  </a:lnTo>
                  <a:lnTo>
                    <a:pt x="1125550" y="139827"/>
                  </a:lnTo>
                  <a:lnTo>
                    <a:pt x="1125550" y="5905"/>
                  </a:lnTo>
                  <a:lnTo>
                    <a:pt x="1125550" y="2946"/>
                  </a:lnTo>
                  <a:close/>
                </a:path>
                <a:path w="4018915" h="189229">
                  <a:moveTo>
                    <a:pt x="4018381" y="142786"/>
                  </a:moveTo>
                  <a:lnTo>
                    <a:pt x="4012450" y="142786"/>
                  </a:lnTo>
                  <a:lnTo>
                    <a:pt x="4012450" y="189064"/>
                  </a:lnTo>
                  <a:lnTo>
                    <a:pt x="4018381" y="189064"/>
                  </a:lnTo>
                  <a:lnTo>
                    <a:pt x="4018381" y="142786"/>
                  </a:lnTo>
                  <a:close/>
                </a:path>
              </a:pathLst>
            </a:custGeom>
            <a:solidFill>
              <a:srgbClr val="000000"/>
            </a:solidFill>
          </p:spPr>
          <p:txBody>
            <a:bodyPr wrap="square" lIns="0" tIns="0" rIns="0" bIns="0" rtlCol="0"/>
            <a:lstStyle/>
            <a:p>
              <a:endParaRPr/>
            </a:p>
          </p:txBody>
        </p:sp>
        <p:sp>
          <p:nvSpPr>
            <p:cNvPr id="48" name="object 47">
              <a:extLst>
                <a:ext uri="{FF2B5EF4-FFF2-40B4-BE49-F238E27FC236}">
                  <a16:creationId xmlns:a16="http://schemas.microsoft.com/office/drawing/2014/main" id="{8C1B71EF-A7ED-71AB-761F-6E48DA1EE2D2}"/>
                </a:ext>
              </a:extLst>
            </p:cNvPr>
            <p:cNvSpPr/>
            <p:nvPr/>
          </p:nvSpPr>
          <p:spPr>
            <a:xfrm>
              <a:off x="6578408" y="3591952"/>
              <a:ext cx="561340" cy="140335"/>
            </a:xfrm>
            <a:custGeom>
              <a:avLst/>
              <a:gdLst/>
              <a:ahLst/>
              <a:cxnLst/>
              <a:rect l="l" t="t" r="r" b="b"/>
              <a:pathLst>
                <a:path w="561340" h="140335">
                  <a:moveTo>
                    <a:pt x="560795" y="0"/>
                  </a:moveTo>
                  <a:lnTo>
                    <a:pt x="0" y="0"/>
                  </a:lnTo>
                  <a:lnTo>
                    <a:pt x="0" y="139828"/>
                  </a:lnTo>
                  <a:lnTo>
                    <a:pt x="560795" y="139828"/>
                  </a:lnTo>
                  <a:lnTo>
                    <a:pt x="560795" y="0"/>
                  </a:lnTo>
                  <a:close/>
                </a:path>
              </a:pathLst>
            </a:custGeom>
            <a:solidFill>
              <a:srgbClr val="99CCFF"/>
            </a:solidFill>
          </p:spPr>
          <p:txBody>
            <a:bodyPr wrap="square" lIns="0" tIns="0" rIns="0" bIns="0" rtlCol="0"/>
            <a:lstStyle/>
            <a:p>
              <a:endParaRPr/>
            </a:p>
          </p:txBody>
        </p:sp>
        <p:sp>
          <p:nvSpPr>
            <p:cNvPr id="49" name="object 48">
              <a:extLst>
                <a:ext uri="{FF2B5EF4-FFF2-40B4-BE49-F238E27FC236}">
                  <a16:creationId xmlns:a16="http://schemas.microsoft.com/office/drawing/2014/main" id="{138CD47E-7DFD-5ED7-4B41-14A7C5CE3E62}"/>
                </a:ext>
              </a:extLst>
            </p:cNvPr>
            <p:cNvSpPr/>
            <p:nvPr/>
          </p:nvSpPr>
          <p:spPr>
            <a:xfrm>
              <a:off x="6575446" y="3588998"/>
              <a:ext cx="567055" cy="146050"/>
            </a:xfrm>
            <a:custGeom>
              <a:avLst/>
              <a:gdLst/>
              <a:ahLst/>
              <a:cxnLst/>
              <a:rect l="l" t="t" r="r" b="b"/>
              <a:pathLst>
                <a:path w="567054" h="146050">
                  <a:moveTo>
                    <a:pt x="563756" y="0"/>
                  </a:moveTo>
                  <a:lnTo>
                    <a:pt x="2961" y="0"/>
                  </a:lnTo>
                  <a:lnTo>
                    <a:pt x="988" y="984"/>
                  </a:lnTo>
                  <a:lnTo>
                    <a:pt x="0" y="2954"/>
                  </a:lnTo>
                  <a:lnTo>
                    <a:pt x="0" y="142782"/>
                  </a:lnTo>
                  <a:lnTo>
                    <a:pt x="988" y="144752"/>
                  </a:lnTo>
                  <a:lnTo>
                    <a:pt x="2961" y="145736"/>
                  </a:lnTo>
                  <a:lnTo>
                    <a:pt x="563756" y="145736"/>
                  </a:lnTo>
                  <a:lnTo>
                    <a:pt x="565731" y="144752"/>
                  </a:lnTo>
                  <a:lnTo>
                    <a:pt x="566719" y="142782"/>
                  </a:lnTo>
                  <a:lnTo>
                    <a:pt x="5923" y="142782"/>
                  </a:lnTo>
                  <a:lnTo>
                    <a:pt x="2961" y="139828"/>
                  </a:lnTo>
                  <a:lnTo>
                    <a:pt x="5923" y="139828"/>
                  </a:lnTo>
                  <a:lnTo>
                    <a:pt x="5923" y="5908"/>
                  </a:lnTo>
                  <a:lnTo>
                    <a:pt x="2961" y="5908"/>
                  </a:lnTo>
                  <a:lnTo>
                    <a:pt x="5923" y="2954"/>
                  </a:lnTo>
                  <a:lnTo>
                    <a:pt x="566719" y="2954"/>
                  </a:lnTo>
                  <a:lnTo>
                    <a:pt x="565731" y="984"/>
                  </a:lnTo>
                  <a:lnTo>
                    <a:pt x="563756" y="0"/>
                  </a:lnTo>
                  <a:close/>
                </a:path>
                <a:path w="567054" h="146050">
                  <a:moveTo>
                    <a:pt x="5923" y="139828"/>
                  </a:moveTo>
                  <a:lnTo>
                    <a:pt x="2961" y="139828"/>
                  </a:lnTo>
                  <a:lnTo>
                    <a:pt x="5923" y="142782"/>
                  </a:lnTo>
                  <a:lnTo>
                    <a:pt x="5923" y="139828"/>
                  </a:lnTo>
                  <a:close/>
                </a:path>
                <a:path w="567054" h="146050">
                  <a:moveTo>
                    <a:pt x="560795" y="139828"/>
                  </a:moveTo>
                  <a:lnTo>
                    <a:pt x="5923" y="139828"/>
                  </a:lnTo>
                  <a:lnTo>
                    <a:pt x="5923" y="142782"/>
                  </a:lnTo>
                  <a:lnTo>
                    <a:pt x="560795" y="142782"/>
                  </a:lnTo>
                  <a:lnTo>
                    <a:pt x="560795" y="139828"/>
                  </a:lnTo>
                  <a:close/>
                </a:path>
                <a:path w="567054" h="146050">
                  <a:moveTo>
                    <a:pt x="560795" y="2954"/>
                  </a:moveTo>
                  <a:lnTo>
                    <a:pt x="560795" y="142782"/>
                  </a:lnTo>
                  <a:lnTo>
                    <a:pt x="563756" y="139828"/>
                  </a:lnTo>
                  <a:lnTo>
                    <a:pt x="566719" y="139828"/>
                  </a:lnTo>
                  <a:lnTo>
                    <a:pt x="566719" y="5908"/>
                  </a:lnTo>
                  <a:lnTo>
                    <a:pt x="563756" y="5908"/>
                  </a:lnTo>
                  <a:lnTo>
                    <a:pt x="560795" y="2954"/>
                  </a:lnTo>
                  <a:close/>
                </a:path>
                <a:path w="567054" h="146050">
                  <a:moveTo>
                    <a:pt x="566719" y="139828"/>
                  </a:moveTo>
                  <a:lnTo>
                    <a:pt x="563756" y="139828"/>
                  </a:lnTo>
                  <a:lnTo>
                    <a:pt x="560795" y="142782"/>
                  </a:lnTo>
                  <a:lnTo>
                    <a:pt x="566719" y="142782"/>
                  </a:lnTo>
                  <a:lnTo>
                    <a:pt x="566719" y="139828"/>
                  </a:lnTo>
                  <a:close/>
                </a:path>
                <a:path w="567054" h="146050">
                  <a:moveTo>
                    <a:pt x="5923" y="2954"/>
                  </a:moveTo>
                  <a:lnTo>
                    <a:pt x="2961" y="5908"/>
                  </a:lnTo>
                  <a:lnTo>
                    <a:pt x="5923" y="5908"/>
                  </a:lnTo>
                  <a:lnTo>
                    <a:pt x="5923" y="2954"/>
                  </a:lnTo>
                  <a:close/>
                </a:path>
                <a:path w="567054" h="146050">
                  <a:moveTo>
                    <a:pt x="560795" y="2954"/>
                  </a:moveTo>
                  <a:lnTo>
                    <a:pt x="5923" y="2954"/>
                  </a:lnTo>
                  <a:lnTo>
                    <a:pt x="5923" y="5908"/>
                  </a:lnTo>
                  <a:lnTo>
                    <a:pt x="560795" y="5908"/>
                  </a:lnTo>
                  <a:lnTo>
                    <a:pt x="560795" y="2954"/>
                  </a:lnTo>
                  <a:close/>
                </a:path>
                <a:path w="567054" h="146050">
                  <a:moveTo>
                    <a:pt x="566719" y="2954"/>
                  </a:moveTo>
                  <a:lnTo>
                    <a:pt x="560795" y="2954"/>
                  </a:lnTo>
                  <a:lnTo>
                    <a:pt x="563756" y="5908"/>
                  </a:lnTo>
                  <a:lnTo>
                    <a:pt x="566719" y="5908"/>
                  </a:lnTo>
                  <a:lnTo>
                    <a:pt x="566719" y="2954"/>
                  </a:lnTo>
                  <a:close/>
                </a:path>
              </a:pathLst>
            </a:custGeom>
            <a:solidFill>
              <a:srgbClr val="000000"/>
            </a:solidFill>
          </p:spPr>
          <p:txBody>
            <a:bodyPr wrap="square" lIns="0" tIns="0" rIns="0" bIns="0" rtlCol="0"/>
            <a:lstStyle/>
            <a:p>
              <a:endParaRPr/>
            </a:p>
          </p:txBody>
        </p:sp>
        <p:sp>
          <p:nvSpPr>
            <p:cNvPr id="50" name="object 49">
              <a:extLst>
                <a:ext uri="{FF2B5EF4-FFF2-40B4-BE49-F238E27FC236}">
                  <a16:creationId xmlns:a16="http://schemas.microsoft.com/office/drawing/2014/main" id="{57F3BE26-5AAE-BF1D-942D-8BB104214B76}"/>
                </a:ext>
              </a:extLst>
            </p:cNvPr>
            <p:cNvSpPr/>
            <p:nvPr/>
          </p:nvSpPr>
          <p:spPr>
            <a:xfrm>
              <a:off x="4713370" y="3591952"/>
              <a:ext cx="233045" cy="140335"/>
            </a:xfrm>
            <a:custGeom>
              <a:avLst/>
              <a:gdLst/>
              <a:ahLst/>
              <a:cxnLst/>
              <a:rect l="l" t="t" r="r" b="b"/>
              <a:pathLst>
                <a:path w="233045" h="140335">
                  <a:moveTo>
                    <a:pt x="233006" y="0"/>
                  </a:moveTo>
                  <a:lnTo>
                    <a:pt x="0" y="0"/>
                  </a:lnTo>
                  <a:lnTo>
                    <a:pt x="0" y="139828"/>
                  </a:lnTo>
                  <a:lnTo>
                    <a:pt x="233006" y="139828"/>
                  </a:lnTo>
                  <a:lnTo>
                    <a:pt x="233006" y="0"/>
                  </a:lnTo>
                  <a:close/>
                </a:path>
              </a:pathLst>
            </a:custGeom>
            <a:solidFill>
              <a:srgbClr val="99CCFF"/>
            </a:solidFill>
          </p:spPr>
          <p:txBody>
            <a:bodyPr wrap="square" lIns="0" tIns="0" rIns="0" bIns="0" rtlCol="0"/>
            <a:lstStyle/>
            <a:p>
              <a:endParaRPr/>
            </a:p>
          </p:txBody>
        </p:sp>
        <p:sp>
          <p:nvSpPr>
            <p:cNvPr id="51" name="object 50">
              <a:extLst>
                <a:ext uri="{FF2B5EF4-FFF2-40B4-BE49-F238E27FC236}">
                  <a16:creationId xmlns:a16="http://schemas.microsoft.com/office/drawing/2014/main" id="{6C38093C-A3FF-B029-7A8E-B1E4332B61BB}"/>
                </a:ext>
              </a:extLst>
            </p:cNvPr>
            <p:cNvSpPr/>
            <p:nvPr/>
          </p:nvSpPr>
          <p:spPr>
            <a:xfrm>
              <a:off x="4710404" y="3589007"/>
              <a:ext cx="1685925" cy="189230"/>
            </a:xfrm>
            <a:custGeom>
              <a:avLst/>
              <a:gdLst/>
              <a:ahLst/>
              <a:cxnLst/>
              <a:rect l="l" t="t" r="r" b="b"/>
              <a:pathLst>
                <a:path w="1685925" h="189229">
                  <a:moveTo>
                    <a:pt x="238925" y="2946"/>
                  </a:moveTo>
                  <a:lnTo>
                    <a:pt x="237934" y="977"/>
                  </a:lnTo>
                  <a:lnTo>
                    <a:pt x="235966" y="0"/>
                  </a:lnTo>
                  <a:lnTo>
                    <a:pt x="233006" y="0"/>
                  </a:lnTo>
                  <a:lnTo>
                    <a:pt x="233006" y="5905"/>
                  </a:lnTo>
                  <a:lnTo>
                    <a:pt x="233006" y="139827"/>
                  </a:lnTo>
                  <a:lnTo>
                    <a:pt x="5918" y="139827"/>
                  </a:lnTo>
                  <a:lnTo>
                    <a:pt x="5918" y="5905"/>
                  </a:lnTo>
                  <a:lnTo>
                    <a:pt x="233006" y="5905"/>
                  </a:lnTo>
                  <a:lnTo>
                    <a:pt x="233006" y="0"/>
                  </a:lnTo>
                  <a:lnTo>
                    <a:pt x="2959" y="0"/>
                  </a:lnTo>
                  <a:lnTo>
                    <a:pt x="0" y="977"/>
                  </a:lnTo>
                  <a:lnTo>
                    <a:pt x="0" y="144754"/>
                  </a:lnTo>
                  <a:lnTo>
                    <a:pt x="2959" y="145732"/>
                  </a:lnTo>
                  <a:lnTo>
                    <a:pt x="235966" y="145732"/>
                  </a:lnTo>
                  <a:lnTo>
                    <a:pt x="237934" y="144754"/>
                  </a:lnTo>
                  <a:lnTo>
                    <a:pt x="238925" y="142773"/>
                  </a:lnTo>
                  <a:lnTo>
                    <a:pt x="238925" y="139827"/>
                  </a:lnTo>
                  <a:lnTo>
                    <a:pt x="238925" y="5905"/>
                  </a:lnTo>
                  <a:lnTo>
                    <a:pt x="238925" y="2946"/>
                  </a:lnTo>
                  <a:close/>
                </a:path>
                <a:path w="1685925" h="189229">
                  <a:moveTo>
                    <a:pt x="1685340" y="142786"/>
                  </a:moveTo>
                  <a:lnTo>
                    <a:pt x="1679422" y="142786"/>
                  </a:lnTo>
                  <a:lnTo>
                    <a:pt x="1679422" y="189064"/>
                  </a:lnTo>
                  <a:lnTo>
                    <a:pt x="1685340" y="189064"/>
                  </a:lnTo>
                  <a:lnTo>
                    <a:pt x="1685340" y="142786"/>
                  </a:lnTo>
                  <a:close/>
                </a:path>
              </a:pathLst>
            </a:custGeom>
            <a:solidFill>
              <a:srgbClr val="000000"/>
            </a:solidFill>
          </p:spPr>
          <p:txBody>
            <a:bodyPr wrap="square" lIns="0" tIns="0" rIns="0" bIns="0" rtlCol="0"/>
            <a:lstStyle/>
            <a:p>
              <a:endParaRPr/>
            </a:p>
          </p:txBody>
        </p:sp>
      </p:grpSp>
      <p:sp>
        <p:nvSpPr>
          <p:cNvPr id="52" name="object 51">
            <a:extLst>
              <a:ext uri="{FF2B5EF4-FFF2-40B4-BE49-F238E27FC236}">
                <a16:creationId xmlns:a16="http://schemas.microsoft.com/office/drawing/2014/main" id="{238100E9-7F8E-6CA8-A16B-1D57F28D2E38}"/>
              </a:ext>
            </a:extLst>
          </p:cNvPr>
          <p:cNvSpPr txBox="1"/>
          <p:nvPr/>
        </p:nvSpPr>
        <p:spPr>
          <a:xfrm>
            <a:off x="7757507" y="3992894"/>
            <a:ext cx="767634" cy="228173"/>
          </a:xfrm>
          <a:prstGeom prst="rect">
            <a:avLst/>
          </a:prstGeom>
        </p:spPr>
        <p:txBody>
          <a:bodyPr vert="horz" wrap="square" lIns="0" tIns="11526" rIns="0" bIns="0" rtlCol="0">
            <a:spAutoFit/>
          </a:bodyPr>
          <a:lstStyle/>
          <a:p>
            <a:pPr marL="34580">
              <a:spcBef>
                <a:spcPts val="91"/>
              </a:spcBef>
            </a:pPr>
            <a:r>
              <a:rPr sz="1407" dirty="0">
                <a:solidFill>
                  <a:srgbClr val="0000FF"/>
                </a:solidFill>
                <a:latin typeface="Times New Roman"/>
                <a:cs typeface="Times New Roman"/>
              </a:rPr>
              <a:t>L</a:t>
            </a:r>
            <a:r>
              <a:rPr sz="1361" baseline="-22222" dirty="0">
                <a:solidFill>
                  <a:srgbClr val="0000FF"/>
                </a:solidFill>
                <a:latin typeface="Times New Roman"/>
                <a:cs typeface="Times New Roman"/>
              </a:rPr>
              <a:t>i</a:t>
            </a:r>
            <a:r>
              <a:rPr sz="1361" spc="177" baseline="-22222" dirty="0">
                <a:solidFill>
                  <a:srgbClr val="0000FF"/>
                </a:solidFill>
                <a:latin typeface="Times New Roman"/>
                <a:cs typeface="Times New Roman"/>
              </a:rPr>
              <a:t> </a:t>
            </a:r>
            <a:r>
              <a:rPr sz="1407" dirty="0">
                <a:solidFill>
                  <a:srgbClr val="0000FF"/>
                </a:solidFill>
                <a:latin typeface="Times New Roman"/>
                <a:cs typeface="Times New Roman"/>
              </a:rPr>
              <a:t>= f</a:t>
            </a:r>
            <a:r>
              <a:rPr sz="1361" baseline="-22222" dirty="0">
                <a:solidFill>
                  <a:srgbClr val="0000FF"/>
                </a:solidFill>
                <a:latin typeface="Times New Roman"/>
                <a:cs typeface="Times New Roman"/>
              </a:rPr>
              <a:t>i</a:t>
            </a:r>
            <a:r>
              <a:rPr sz="1361" spc="197" baseline="-22222" dirty="0">
                <a:solidFill>
                  <a:srgbClr val="0000FF"/>
                </a:solidFill>
                <a:latin typeface="Times New Roman"/>
                <a:cs typeface="Times New Roman"/>
              </a:rPr>
              <a:t> </a:t>
            </a:r>
            <a:r>
              <a:rPr sz="1407" dirty="0">
                <a:solidFill>
                  <a:srgbClr val="0000FF"/>
                </a:solidFill>
                <a:latin typeface="Times New Roman"/>
                <a:cs typeface="Times New Roman"/>
              </a:rPr>
              <a:t>- </a:t>
            </a:r>
            <a:r>
              <a:rPr sz="1407" spc="-23" dirty="0">
                <a:solidFill>
                  <a:srgbClr val="0000FF"/>
                </a:solidFill>
                <a:latin typeface="Times New Roman"/>
                <a:cs typeface="Times New Roman"/>
              </a:rPr>
              <a:t>d</a:t>
            </a:r>
            <a:r>
              <a:rPr sz="1361" spc="-34" baseline="-22222" dirty="0">
                <a:solidFill>
                  <a:srgbClr val="0000FF"/>
                </a:solidFill>
                <a:latin typeface="Times New Roman"/>
                <a:cs typeface="Times New Roman"/>
              </a:rPr>
              <a:t>i</a:t>
            </a:r>
            <a:endParaRPr sz="1361" baseline="-22222">
              <a:latin typeface="Times New Roman"/>
              <a:cs typeface="Times New Roman"/>
            </a:endParaRPr>
          </a:p>
        </p:txBody>
      </p:sp>
      <p:sp>
        <p:nvSpPr>
          <p:cNvPr id="53" name="object 52">
            <a:extLst>
              <a:ext uri="{FF2B5EF4-FFF2-40B4-BE49-F238E27FC236}">
                <a16:creationId xmlns:a16="http://schemas.microsoft.com/office/drawing/2014/main" id="{1CA53050-735E-C8E8-525E-7FFDECA9E466}"/>
              </a:ext>
            </a:extLst>
          </p:cNvPr>
          <p:cNvSpPr txBox="1"/>
          <p:nvPr/>
        </p:nvSpPr>
        <p:spPr>
          <a:xfrm>
            <a:off x="7950809" y="4626518"/>
            <a:ext cx="73190" cy="228173"/>
          </a:xfrm>
          <a:prstGeom prst="rect">
            <a:avLst/>
          </a:prstGeom>
        </p:spPr>
        <p:txBody>
          <a:bodyPr vert="horz" wrap="square" lIns="0" tIns="11526" rIns="0" bIns="0" rtlCol="0">
            <a:spAutoFit/>
          </a:bodyPr>
          <a:lstStyle/>
          <a:p>
            <a:pPr marL="11527">
              <a:spcBef>
                <a:spcPts val="91"/>
              </a:spcBef>
            </a:pPr>
            <a:r>
              <a:rPr sz="1407" spc="-45" dirty="0">
                <a:latin typeface="Times New Roman"/>
                <a:cs typeface="Times New Roman"/>
              </a:rPr>
              <a:t>t</a:t>
            </a:r>
            <a:endParaRPr sz="1407">
              <a:latin typeface="Times New Roman"/>
              <a:cs typeface="Times New Roman"/>
            </a:endParaRPr>
          </a:p>
        </p:txBody>
      </p:sp>
      <p:sp>
        <p:nvSpPr>
          <p:cNvPr id="54" name="object 53">
            <a:extLst>
              <a:ext uri="{FF2B5EF4-FFF2-40B4-BE49-F238E27FC236}">
                <a16:creationId xmlns:a16="http://schemas.microsoft.com/office/drawing/2014/main" id="{EC6E1EF4-1B57-8B02-9E14-337EE12ACFD5}"/>
              </a:ext>
            </a:extLst>
          </p:cNvPr>
          <p:cNvSpPr txBox="1"/>
          <p:nvPr/>
        </p:nvSpPr>
        <p:spPr>
          <a:xfrm>
            <a:off x="3968230" y="4754312"/>
            <a:ext cx="713463" cy="228108"/>
          </a:xfrm>
          <a:prstGeom prst="rect">
            <a:avLst/>
          </a:prstGeom>
        </p:spPr>
        <p:txBody>
          <a:bodyPr vert="horz" wrap="square" lIns="0" tIns="11526" rIns="0" bIns="0" rtlCol="0">
            <a:spAutoFit/>
          </a:bodyPr>
          <a:lstStyle/>
          <a:p>
            <a:pPr marL="46106">
              <a:spcBef>
                <a:spcPts val="91"/>
              </a:spcBef>
              <a:tabLst>
                <a:tab pos="563647" algn="l"/>
              </a:tabLst>
            </a:pPr>
            <a:r>
              <a:rPr sz="2110" spc="-34" baseline="14336" dirty="0">
                <a:latin typeface="Times New Roman"/>
                <a:cs typeface="Times New Roman"/>
              </a:rPr>
              <a:t>a</a:t>
            </a:r>
            <a:r>
              <a:rPr sz="908" spc="-23" dirty="0">
                <a:latin typeface="Times New Roman"/>
                <a:cs typeface="Times New Roman"/>
              </a:rPr>
              <a:t>i</a:t>
            </a:r>
            <a:r>
              <a:rPr sz="908" dirty="0">
                <a:latin typeface="Times New Roman"/>
                <a:cs typeface="Times New Roman"/>
              </a:rPr>
              <a:t>	</a:t>
            </a:r>
            <a:r>
              <a:rPr sz="2110" spc="-34" baseline="14336" dirty="0">
                <a:latin typeface="Times New Roman"/>
                <a:cs typeface="Times New Roman"/>
              </a:rPr>
              <a:t>s</a:t>
            </a:r>
            <a:r>
              <a:rPr sz="908" spc="-23" dirty="0">
                <a:latin typeface="Times New Roman"/>
                <a:cs typeface="Times New Roman"/>
              </a:rPr>
              <a:t>i</a:t>
            </a:r>
            <a:endParaRPr sz="908">
              <a:latin typeface="Times New Roman"/>
              <a:cs typeface="Times New Roman"/>
            </a:endParaRPr>
          </a:p>
        </p:txBody>
      </p:sp>
      <p:sp>
        <p:nvSpPr>
          <p:cNvPr id="55" name="object 54">
            <a:extLst>
              <a:ext uri="{FF2B5EF4-FFF2-40B4-BE49-F238E27FC236}">
                <a16:creationId xmlns:a16="http://schemas.microsoft.com/office/drawing/2014/main" id="{6450D776-1530-ECC8-EC7E-492111FDA86F}"/>
              </a:ext>
            </a:extLst>
          </p:cNvPr>
          <p:cNvSpPr txBox="1"/>
          <p:nvPr/>
        </p:nvSpPr>
        <p:spPr>
          <a:xfrm>
            <a:off x="6920717" y="4710523"/>
            <a:ext cx="883472" cy="228173"/>
          </a:xfrm>
          <a:prstGeom prst="rect">
            <a:avLst/>
          </a:prstGeom>
        </p:spPr>
        <p:txBody>
          <a:bodyPr vert="horz" wrap="square" lIns="0" tIns="11526" rIns="0" bIns="0" rtlCol="0">
            <a:spAutoFit/>
          </a:bodyPr>
          <a:lstStyle/>
          <a:p>
            <a:pPr marL="46106">
              <a:spcBef>
                <a:spcPts val="91"/>
              </a:spcBef>
              <a:tabLst>
                <a:tab pos="744612" algn="l"/>
              </a:tabLst>
            </a:pPr>
            <a:r>
              <a:rPr sz="1407" spc="-23" dirty="0">
                <a:latin typeface="Times New Roman"/>
                <a:cs typeface="Times New Roman"/>
              </a:rPr>
              <a:t>d</a:t>
            </a:r>
            <a:r>
              <a:rPr sz="1361" spc="-34" baseline="-22222" dirty="0">
                <a:latin typeface="Times New Roman"/>
                <a:cs typeface="Times New Roman"/>
              </a:rPr>
              <a:t>i</a:t>
            </a:r>
            <a:r>
              <a:rPr sz="1361" baseline="-22222" dirty="0">
                <a:latin typeface="Times New Roman"/>
                <a:cs typeface="Times New Roman"/>
              </a:rPr>
              <a:t>	</a:t>
            </a:r>
            <a:r>
              <a:rPr sz="1407" spc="-23" dirty="0">
                <a:latin typeface="Times New Roman"/>
                <a:cs typeface="Times New Roman"/>
              </a:rPr>
              <a:t>f</a:t>
            </a:r>
            <a:r>
              <a:rPr sz="1361" spc="-34" baseline="-22222" dirty="0">
                <a:latin typeface="Times New Roman"/>
                <a:cs typeface="Times New Roman"/>
              </a:rPr>
              <a:t>i</a:t>
            </a:r>
            <a:endParaRPr sz="1361" baseline="-22222">
              <a:latin typeface="Times New Roman"/>
              <a:cs typeface="Times New Roman"/>
            </a:endParaRPr>
          </a:p>
        </p:txBody>
      </p:sp>
      <p:grpSp>
        <p:nvGrpSpPr>
          <p:cNvPr id="56" name="object 55">
            <a:extLst>
              <a:ext uri="{FF2B5EF4-FFF2-40B4-BE49-F238E27FC236}">
                <a16:creationId xmlns:a16="http://schemas.microsoft.com/office/drawing/2014/main" id="{65113EFF-9F50-F3B1-366E-40BFEE1BA67C}"/>
              </a:ext>
            </a:extLst>
          </p:cNvPr>
          <p:cNvGrpSpPr/>
          <p:nvPr/>
        </p:nvGrpSpPr>
        <p:grpSpPr>
          <a:xfrm>
            <a:off x="4052866" y="4997311"/>
            <a:ext cx="3647419" cy="170009"/>
            <a:chOff x="3123792" y="4056735"/>
            <a:chExt cx="4018915" cy="187325"/>
          </a:xfrm>
        </p:grpSpPr>
        <p:sp>
          <p:nvSpPr>
            <p:cNvPr id="57" name="object 56">
              <a:extLst>
                <a:ext uri="{FF2B5EF4-FFF2-40B4-BE49-F238E27FC236}">
                  <a16:creationId xmlns:a16="http://schemas.microsoft.com/office/drawing/2014/main" id="{44AEABAA-81AD-5386-5280-4D4AFED2F972}"/>
                </a:ext>
              </a:extLst>
            </p:cNvPr>
            <p:cNvSpPr/>
            <p:nvPr/>
          </p:nvSpPr>
          <p:spPr>
            <a:xfrm>
              <a:off x="3126753" y="4118771"/>
              <a:ext cx="4012565" cy="63500"/>
            </a:xfrm>
            <a:custGeom>
              <a:avLst/>
              <a:gdLst/>
              <a:ahLst/>
              <a:cxnLst/>
              <a:rect l="l" t="t" r="r" b="b"/>
              <a:pathLst>
                <a:path w="4012565" h="63500">
                  <a:moveTo>
                    <a:pt x="83921" y="0"/>
                  </a:moveTo>
                  <a:lnTo>
                    <a:pt x="81948" y="0"/>
                  </a:lnTo>
                  <a:lnTo>
                    <a:pt x="0" y="31511"/>
                  </a:lnTo>
                  <a:lnTo>
                    <a:pt x="81948" y="63022"/>
                  </a:lnTo>
                  <a:lnTo>
                    <a:pt x="83921" y="63022"/>
                  </a:lnTo>
                  <a:lnTo>
                    <a:pt x="85896" y="61052"/>
                  </a:lnTo>
                  <a:lnTo>
                    <a:pt x="85896" y="59082"/>
                  </a:lnTo>
                  <a:lnTo>
                    <a:pt x="83921" y="57113"/>
                  </a:lnTo>
                  <a:lnTo>
                    <a:pt x="25193" y="34465"/>
                  </a:lnTo>
                  <a:lnTo>
                    <a:pt x="8886" y="34465"/>
                  </a:lnTo>
                  <a:lnTo>
                    <a:pt x="8886" y="28557"/>
                  </a:lnTo>
                  <a:lnTo>
                    <a:pt x="25193" y="28557"/>
                  </a:lnTo>
                  <a:lnTo>
                    <a:pt x="83921" y="5909"/>
                  </a:lnTo>
                  <a:lnTo>
                    <a:pt x="85896" y="3939"/>
                  </a:lnTo>
                  <a:lnTo>
                    <a:pt x="85896" y="1969"/>
                  </a:lnTo>
                  <a:lnTo>
                    <a:pt x="83921" y="0"/>
                  </a:lnTo>
                  <a:close/>
                </a:path>
                <a:path w="4012565" h="63500">
                  <a:moveTo>
                    <a:pt x="3994916" y="31511"/>
                  </a:moveTo>
                  <a:lnTo>
                    <a:pt x="3928529" y="57113"/>
                  </a:lnTo>
                  <a:lnTo>
                    <a:pt x="3926552" y="61052"/>
                  </a:lnTo>
                  <a:lnTo>
                    <a:pt x="3928529" y="63022"/>
                  </a:lnTo>
                  <a:lnTo>
                    <a:pt x="3930502" y="63022"/>
                  </a:lnTo>
                  <a:lnTo>
                    <a:pt x="4004767" y="34465"/>
                  </a:lnTo>
                  <a:lnTo>
                    <a:pt x="4002576" y="34465"/>
                  </a:lnTo>
                  <a:lnTo>
                    <a:pt x="3994916" y="31511"/>
                  </a:lnTo>
                  <a:close/>
                </a:path>
                <a:path w="4012565" h="63500">
                  <a:moveTo>
                    <a:pt x="9872" y="28557"/>
                  </a:moveTo>
                  <a:lnTo>
                    <a:pt x="8886" y="28557"/>
                  </a:lnTo>
                  <a:lnTo>
                    <a:pt x="8886" y="34465"/>
                  </a:lnTo>
                  <a:lnTo>
                    <a:pt x="9872" y="34465"/>
                  </a:lnTo>
                  <a:lnTo>
                    <a:pt x="9872" y="28557"/>
                  </a:lnTo>
                  <a:close/>
                </a:path>
                <a:path w="4012565" h="63500">
                  <a:moveTo>
                    <a:pt x="9872" y="28557"/>
                  </a:moveTo>
                  <a:lnTo>
                    <a:pt x="9872" y="34465"/>
                  </a:lnTo>
                  <a:lnTo>
                    <a:pt x="17533" y="31511"/>
                  </a:lnTo>
                  <a:lnTo>
                    <a:pt x="9872" y="28557"/>
                  </a:lnTo>
                  <a:close/>
                </a:path>
                <a:path w="4012565" h="63500">
                  <a:moveTo>
                    <a:pt x="17533" y="31511"/>
                  </a:moveTo>
                  <a:lnTo>
                    <a:pt x="9872" y="34465"/>
                  </a:lnTo>
                  <a:lnTo>
                    <a:pt x="25193" y="34465"/>
                  </a:lnTo>
                  <a:lnTo>
                    <a:pt x="17533" y="31511"/>
                  </a:lnTo>
                  <a:close/>
                </a:path>
                <a:path w="4012565" h="63500">
                  <a:moveTo>
                    <a:pt x="3987256" y="28557"/>
                  </a:moveTo>
                  <a:lnTo>
                    <a:pt x="25193" y="28557"/>
                  </a:lnTo>
                  <a:lnTo>
                    <a:pt x="17533" y="31511"/>
                  </a:lnTo>
                  <a:lnTo>
                    <a:pt x="25193" y="34465"/>
                  </a:lnTo>
                  <a:lnTo>
                    <a:pt x="3987256" y="34465"/>
                  </a:lnTo>
                  <a:lnTo>
                    <a:pt x="3994916" y="31511"/>
                  </a:lnTo>
                  <a:lnTo>
                    <a:pt x="3987256" y="28557"/>
                  </a:lnTo>
                  <a:close/>
                </a:path>
                <a:path w="4012565" h="63500">
                  <a:moveTo>
                    <a:pt x="4002576" y="28557"/>
                  </a:moveTo>
                  <a:lnTo>
                    <a:pt x="3994916" y="31511"/>
                  </a:lnTo>
                  <a:lnTo>
                    <a:pt x="4002576" y="34465"/>
                  </a:lnTo>
                  <a:lnTo>
                    <a:pt x="4002576" y="28557"/>
                  </a:lnTo>
                  <a:close/>
                </a:path>
                <a:path w="4012565" h="63500">
                  <a:moveTo>
                    <a:pt x="4003564" y="28557"/>
                  </a:moveTo>
                  <a:lnTo>
                    <a:pt x="4002576" y="28557"/>
                  </a:lnTo>
                  <a:lnTo>
                    <a:pt x="4002576" y="34465"/>
                  </a:lnTo>
                  <a:lnTo>
                    <a:pt x="4003564" y="34465"/>
                  </a:lnTo>
                  <a:lnTo>
                    <a:pt x="4003564" y="28557"/>
                  </a:lnTo>
                  <a:close/>
                </a:path>
                <a:path w="4012565" h="63500">
                  <a:moveTo>
                    <a:pt x="4004767" y="28557"/>
                  </a:moveTo>
                  <a:lnTo>
                    <a:pt x="4003564" y="28557"/>
                  </a:lnTo>
                  <a:lnTo>
                    <a:pt x="4003564" y="34465"/>
                  </a:lnTo>
                  <a:lnTo>
                    <a:pt x="4004767" y="34465"/>
                  </a:lnTo>
                  <a:lnTo>
                    <a:pt x="4012449" y="31511"/>
                  </a:lnTo>
                  <a:lnTo>
                    <a:pt x="4004767" y="28557"/>
                  </a:lnTo>
                  <a:close/>
                </a:path>
                <a:path w="4012565" h="63500">
                  <a:moveTo>
                    <a:pt x="25193" y="28557"/>
                  </a:moveTo>
                  <a:lnTo>
                    <a:pt x="9872" y="28557"/>
                  </a:lnTo>
                  <a:lnTo>
                    <a:pt x="17533" y="31511"/>
                  </a:lnTo>
                  <a:lnTo>
                    <a:pt x="25193" y="28557"/>
                  </a:lnTo>
                  <a:close/>
                </a:path>
                <a:path w="4012565" h="63500">
                  <a:moveTo>
                    <a:pt x="3930502" y="0"/>
                  </a:moveTo>
                  <a:lnTo>
                    <a:pt x="3928529" y="0"/>
                  </a:lnTo>
                  <a:lnTo>
                    <a:pt x="3926552" y="1969"/>
                  </a:lnTo>
                  <a:lnTo>
                    <a:pt x="3928529" y="5909"/>
                  </a:lnTo>
                  <a:lnTo>
                    <a:pt x="3994916" y="31511"/>
                  </a:lnTo>
                  <a:lnTo>
                    <a:pt x="4002576" y="28557"/>
                  </a:lnTo>
                  <a:lnTo>
                    <a:pt x="4004767" y="28557"/>
                  </a:lnTo>
                  <a:lnTo>
                    <a:pt x="3930502" y="0"/>
                  </a:lnTo>
                  <a:close/>
                </a:path>
              </a:pathLst>
            </a:custGeom>
            <a:solidFill>
              <a:srgbClr val="4A7EBB"/>
            </a:solidFill>
          </p:spPr>
          <p:txBody>
            <a:bodyPr wrap="square" lIns="0" tIns="0" rIns="0" bIns="0" rtlCol="0"/>
            <a:lstStyle/>
            <a:p>
              <a:endParaRPr/>
            </a:p>
          </p:txBody>
        </p:sp>
        <p:sp>
          <p:nvSpPr>
            <p:cNvPr id="58" name="object 57">
              <a:extLst>
                <a:ext uri="{FF2B5EF4-FFF2-40B4-BE49-F238E27FC236}">
                  <a16:creationId xmlns:a16="http://schemas.microsoft.com/office/drawing/2014/main" id="{E05D01EC-D37B-3ACF-64F3-B1DA7C2DAD4E}"/>
                </a:ext>
              </a:extLst>
            </p:cNvPr>
            <p:cNvSpPr/>
            <p:nvPr/>
          </p:nvSpPr>
          <p:spPr>
            <a:xfrm>
              <a:off x="3127247" y="4056735"/>
              <a:ext cx="0" cy="187325"/>
            </a:xfrm>
            <a:custGeom>
              <a:avLst/>
              <a:gdLst/>
              <a:ahLst/>
              <a:cxnLst/>
              <a:rect l="l" t="t" r="r" b="b"/>
              <a:pathLst>
                <a:path h="187325">
                  <a:moveTo>
                    <a:pt x="0" y="0"/>
                  </a:moveTo>
                  <a:lnTo>
                    <a:pt x="0" y="187093"/>
                  </a:lnTo>
                </a:path>
              </a:pathLst>
            </a:custGeom>
            <a:ln w="6911">
              <a:solidFill>
                <a:srgbClr val="4A7EBB"/>
              </a:solidFill>
              <a:prstDash val="sysDash"/>
            </a:ln>
          </p:spPr>
          <p:txBody>
            <a:bodyPr wrap="square" lIns="0" tIns="0" rIns="0" bIns="0" rtlCol="0"/>
            <a:lstStyle/>
            <a:p>
              <a:endParaRPr/>
            </a:p>
          </p:txBody>
        </p:sp>
        <p:sp>
          <p:nvSpPr>
            <p:cNvPr id="59" name="object 58">
              <a:extLst>
                <a:ext uri="{FF2B5EF4-FFF2-40B4-BE49-F238E27FC236}">
                  <a16:creationId xmlns:a16="http://schemas.microsoft.com/office/drawing/2014/main" id="{5CA817A9-3EB7-9A08-4C14-B43A7A3D8055}"/>
                </a:ext>
              </a:extLst>
            </p:cNvPr>
            <p:cNvSpPr/>
            <p:nvPr/>
          </p:nvSpPr>
          <p:spPr>
            <a:xfrm>
              <a:off x="7139204" y="4056735"/>
              <a:ext cx="0" cy="187325"/>
            </a:xfrm>
            <a:custGeom>
              <a:avLst/>
              <a:gdLst/>
              <a:ahLst/>
              <a:cxnLst/>
              <a:rect l="l" t="t" r="r" b="b"/>
              <a:pathLst>
                <a:path h="187325">
                  <a:moveTo>
                    <a:pt x="0" y="0"/>
                  </a:moveTo>
                  <a:lnTo>
                    <a:pt x="0" y="187093"/>
                  </a:lnTo>
                </a:path>
              </a:pathLst>
            </a:custGeom>
            <a:ln w="5924">
              <a:solidFill>
                <a:srgbClr val="4A7EBB"/>
              </a:solidFill>
              <a:prstDash val="sysDash"/>
            </a:ln>
          </p:spPr>
          <p:txBody>
            <a:bodyPr wrap="square" lIns="0" tIns="0" rIns="0" bIns="0" rtlCol="0"/>
            <a:lstStyle/>
            <a:p>
              <a:endParaRPr/>
            </a:p>
          </p:txBody>
        </p:sp>
      </p:grpSp>
      <p:sp>
        <p:nvSpPr>
          <p:cNvPr id="60" name="object 60">
            <a:extLst>
              <a:ext uri="{FF2B5EF4-FFF2-40B4-BE49-F238E27FC236}">
                <a16:creationId xmlns:a16="http://schemas.microsoft.com/office/drawing/2014/main" id="{CB958B75-3A47-8080-5174-E2A27D1F3DE6}"/>
              </a:ext>
            </a:extLst>
          </p:cNvPr>
          <p:cNvSpPr txBox="1"/>
          <p:nvPr/>
        </p:nvSpPr>
        <p:spPr>
          <a:xfrm>
            <a:off x="3608792" y="4443312"/>
            <a:ext cx="199401" cy="263699"/>
          </a:xfrm>
          <a:prstGeom prst="rect">
            <a:avLst/>
          </a:prstGeom>
        </p:spPr>
        <p:txBody>
          <a:bodyPr vert="horz" wrap="square" lIns="0" tIns="12102" rIns="0" bIns="0" rtlCol="0">
            <a:spAutoFit/>
          </a:bodyPr>
          <a:lstStyle/>
          <a:p>
            <a:pPr marL="34580">
              <a:spcBef>
                <a:spcPts val="95"/>
              </a:spcBef>
            </a:pPr>
            <a:r>
              <a:rPr sz="1634" spc="-23" dirty="0">
                <a:latin typeface="Symbol"/>
                <a:cs typeface="Symbol"/>
              </a:rPr>
              <a:t></a:t>
            </a:r>
            <a:r>
              <a:rPr sz="1634" spc="-34" baseline="-20833" dirty="0">
                <a:latin typeface="Times New Roman"/>
                <a:cs typeface="Times New Roman"/>
              </a:rPr>
              <a:t>i</a:t>
            </a:r>
            <a:endParaRPr sz="1634" baseline="-20833">
              <a:latin typeface="Times New Roman"/>
              <a:cs typeface="Times New Roman"/>
            </a:endParaRPr>
          </a:p>
        </p:txBody>
      </p:sp>
      <p:grpSp>
        <p:nvGrpSpPr>
          <p:cNvPr id="61" name="object 61">
            <a:extLst>
              <a:ext uri="{FF2B5EF4-FFF2-40B4-BE49-F238E27FC236}">
                <a16:creationId xmlns:a16="http://schemas.microsoft.com/office/drawing/2014/main" id="{E3534DC4-5139-5486-B1ED-DBE3CA470EC5}"/>
              </a:ext>
            </a:extLst>
          </p:cNvPr>
          <p:cNvGrpSpPr/>
          <p:nvPr/>
        </p:nvGrpSpPr>
        <p:grpSpPr>
          <a:xfrm>
            <a:off x="6338692" y="4358325"/>
            <a:ext cx="1361227" cy="346934"/>
            <a:chOff x="5642434" y="3352667"/>
            <a:chExt cx="1499870" cy="382270"/>
          </a:xfrm>
        </p:grpSpPr>
        <p:sp>
          <p:nvSpPr>
            <p:cNvPr id="62" name="object 62">
              <a:extLst>
                <a:ext uri="{FF2B5EF4-FFF2-40B4-BE49-F238E27FC236}">
                  <a16:creationId xmlns:a16="http://schemas.microsoft.com/office/drawing/2014/main" id="{BEDF2977-B685-1D0B-2053-33CFC4E47828}"/>
                </a:ext>
              </a:extLst>
            </p:cNvPr>
            <p:cNvSpPr/>
            <p:nvPr/>
          </p:nvSpPr>
          <p:spPr>
            <a:xfrm>
              <a:off x="6389832" y="3352667"/>
              <a:ext cx="6350" cy="6985"/>
            </a:xfrm>
            <a:custGeom>
              <a:avLst/>
              <a:gdLst/>
              <a:ahLst/>
              <a:cxnLst/>
              <a:rect l="l" t="t" r="r" b="b"/>
              <a:pathLst>
                <a:path w="6350" h="6985">
                  <a:moveTo>
                    <a:pt x="5923" y="0"/>
                  </a:moveTo>
                  <a:lnTo>
                    <a:pt x="0" y="0"/>
                  </a:lnTo>
                  <a:lnTo>
                    <a:pt x="0" y="6893"/>
                  </a:lnTo>
                  <a:lnTo>
                    <a:pt x="5923" y="6893"/>
                  </a:lnTo>
                  <a:lnTo>
                    <a:pt x="5923" y="0"/>
                  </a:lnTo>
                  <a:close/>
                </a:path>
              </a:pathLst>
            </a:custGeom>
            <a:solidFill>
              <a:srgbClr val="4A7EBB"/>
            </a:solidFill>
          </p:spPr>
          <p:txBody>
            <a:bodyPr wrap="square" lIns="0" tIns="0" rIns="0" bIns="0" rtlCol="0"/>
            <a:lstStyle/>
            <a:p>
              <a:endParaRPr/>
            </a:p>
          </p:txBody>
        </p:sp>
        <p:sp>
          <p:nvSpPr>
            <p:cNvPr id="63" name="object 63">
              <a:extLst>
                <a:ext uri="{FF2B5EF4-FFF2-40B4-BE49-F238E27FC236}">
                  <a16:creationId xmlns:a16="http://schemas.microsoft.com/office/drawing/2014/main" id="{C16FA847-B4E3-BFED-9851-1261E8DB5AE4}"/>
                </a:ext>
              </a:extLst>
            </p:cNvPr>
            <p:cNvSpPr/>
            <p:nvPr/>
          </p:nvSpPr>
          <p:spPr>
            <a:xfrm>
              <a:off x="7139203" y="3352667"/>
              <a:ext cx="0" cy="308610"/>
            </a:xfrm>
            <a:custGeom>
              <a:avLst/>
              <a:gdLst/>
              <a:ahLst/>
              <a:cxnLst/>
              <a:rect l="l" t="t" r="r" b="b"/>
              <a:pathLst>
                <a:path h="308610">
                  <a:moveTo>
                    <a:pt x="0" y="0"/>
                  </a:moveTo>
                  <a:lnTo>
                    <a:pt x="0" y="308213"/>
                  </a:lnTo>
                </a:path>
              </a:pathLst>
            </a:custGeom>
            <a:ln w="5924">
              <a:solidFill>
                <a:srgbClr val="4A7EBB"/>
              </a:solidFill>
              <a:prstDash val="sysDash"/>
            </a:ln>
          </p:spPr>
          <p:txBody>
            <a:bodyPr wrap="square" lIns="0" tIns="0" rIns="0" bIns="0" rtlCol="0"/>
            <a:lstStyle/>
            <a:p>
              <a:endParaRPr/>
            </a:p>
          </p:txBody>
        </p:sp>
        <p:sp>
          <p:nvSpPr>
            <p:cNvPr id="64" name="object 64">
              <a:extLst>
                <a:ext uri="{FF2B5EF4-FFF2-40B4-BE49-F238E27FC236}">
                  <a16:creationId xmlns:a16="http://schemas.microsoft.com/office/drawing/2014/main" id="{FA273AF1-7562-8002-F2B2-F1D7BA26D130}"/>
                </a:ext>
              </a:extLst>
            </p:cNvPr>
            <p:cNvSpPr/>
            <p:nvPr/>
          </p:nvSpPr>
          <p:spPr>
            <a:xfrm>
              <a:off x="5645395" y="3591951"/>
              <a:ext cx="234315" cy="140335"/>
            </a:xfrm>
            <a:custGeom>
              <a:avLst/>
              <a:gdLst/>
              <a:ahLst/>
              <a:cxnLst/>
              <a:rect l="l" t="t" r="r" b="b"/>
              <a:pathLst>
                <a:path w="234314" h="140335">
                  <a:moveTo>
                    <a:pt x="233993" y="0"/>
                  </a:moveTo>
                  <a:lnTo>
                    <a:pt x="0" y="0"/>
                  </a:lnTo>
                  <a:lnTo>
                    <a:pt x="0" y="139828"/>
                  </a:lnTo>
                  <a:lnTo>
                    <a:pt x="233993" y="139828"/>
                  </a:lnTo>
                  <a:lnTo>
                    <a:pt x="233993" y="0"/>
                  </a:lnTo>
                  <a:close/>
                </a:path>
              </a:pathLst>
            </a:custGeom>
            <a:solidFill>
              <a:srgbClr val="99CCFF"/>
            </a:solidFill>
          </p:spPr>
          <p:txBody>
            <a:bodyPr wrap="square" lIns="0" tIns="0" rIns="0" bIns="0" rtlCol="0"/>
            <a:lstStyle/>
            <a:p>
              <a:endParaRPr/>
            </a:p>
          </p:txBody>
        </p:sp>
        <p:sp>
          <p:nvSpPr>
            <p:cNvPr id="65" name="object 65">
              <a:extLst>
                <a:ext uri="{FF2B5EF4-FFF2-40B4-BE49-F238E27FC236}">
                  <a16:creationId xmlns:a16="http://schemas.microsoft.com/office/drawing/2014/main" id="{689D68AE-1614-FAB6-1A92-4273223D8BC9}"/>
                </a:ext>
              </a:extLst>
            </p:cNvPr>
            <p:cNvSpPr/>
            <p:nvPr/>
          </p:nvSpPr>
          <p:spPr>
            <a:xfrm>
              <a:off x="5642434" y="3588998"/>
              <a:ext cx="240029" cy="146050"/>
            </a:xfrm>
            <a:custGeom>
              <a:avLst/>
              <a:gdLst/>
              <a:ahLst/>
              <a:cxnLst/>
              <a:rect l="l" t="t" r="r" b="b"/>
              <a:pathLst>
                <a:path w="240029" h="146050">
                  <a:moveTo>
                    <a:pt x="236955" y="0"/>
                  </a:moveTo>
                  <a:lnTo>
                    <a:pt x="2960" y="0"/>
                  </a:lnTo>
                  <a:lnTo>
                    <a:pt x="986" y="984"/>
                  </a:lnTo>
                  <a:lnTo>
                    <a:pt x="0" y="2954"/>
                  </a:lnTo>
                  <a:lnTo>
                    <a:pt x="0" y="142782"/>
                  </a:lnTo>
                  <a:lnTo>
                    <a:pt x="986" y="144752"/>
                  </a:lnTo>
                  <a:lnTo>
                    <a:pt x="2960" y="145736"/>
                  </a:lnTo>
                  <a:lnTo>
                    <a:pt x="236955" y="145736"/>
                  </a:lnTo>
                  <a:lnTo>
                    <a:pt x="238928" y="144752"/>
                  </a:lnTo>
                  <a:lnTo>
                    <a:pt x="239916" y="142782"/>
                  </a:lnTo>
                  <a:lnTo>
                    <a:pt x="6910" y="142782"/>
                  </a:lnTo>
                  <a:lnTo>
                    <a:pt x="2960" y="139828"/>
                  </a:lnTo>
                  <a:lnTo>
                    <a:pt x="6910" y="139828"/>
                  </a:lnTo>
                  <a:lnTo>
                    <a:pt x="6910" y="5908"/>
                  </a:lnTo>
                  <a:lnTo>
                    <a:pt x="2960" y="5908"/>
                  </a:lnTo>
                  <a:lnTo>
                    <a:pt x="6910" y="2954"/>
                  </a:lnTo>
                  <a:lnTo>
                    <a:pt x="239916" y="2954"/>
                  </a:lnTo>
                  <a:lnTo>
                    <a:pt x="238928" y="984"/>
                  </a:lnTo>
                  <a:lnTo>
                    <a:pt x="236955" y="0"/>
                  </a:lnTo>
                  <a:close/>
                </a:path>
                <a:path w="240029" h="146050">
                  <a:moveTo>
                    <a:pt x="6910" y="139828"/>
                  </a:moveTo>
                  <a:lnTo>
                    <a:pt x="2960" y="139828"/>
                  </a:lnTo>
                  <a:lnTo>
                    <a:pt x="6910" y="142782"/>
                  </a:lnTo>
                  <a:lnTo>
                    <a:pt x="6910" y="139828"/>
                  </a:lnTo>
                  <a:close/>
                </a:path>
                <a:path w="240029" h="146050">
                  <a:moveTo>
                    <a:pt x="233992" y="139828"/>
                  </a:moveTo>
                  <a:lnTo>
                    <a:pt x="6910" y="139828"/>
                  </a:lnTo>
                  <a:lnTo>
                    <a:pt x="6910" y="142782"/>
                  </a:lnTo>
                  <a:lnTo>
                    <a:pt x="233992" y="142782"/>
                  </a:lnTo>
                  <a:lnTo>
                    <a:pt x="233992" y="139828"/>
                  </a:lnTo>
                  <a:close/>
                </a:path>
                <a:path w="240029" h="146050">
                  <a:moveTo>
                    <a:pt x="233992" y="2954"/>
                  </a:moveTo>
                  <a:lnTo>
                    <a:pt x="233992" y="142782"/>
                  </a:lnTo>
                  <a:lnTo>
                    <a:pt x="236955" y="139828"/>
                  </a:lnTo>
                  <a:lnTo>
                    <a:pt x="239916" y="139828"/>
                  </a:lnTo>
                  <a:lnTo>
                    <a:pt x="239916" y="5908"/>
                  </a:lnTo>
                  <a:lnTo>
                    <a:pt x="236955" y="5908"/>
                  </a:lnTo>
                  <a:lnTo>
                    <a:pt x="233992" y="2954"/>
                  </a:lnTo>
                  <a:close/>
                </a:path>
                <a:path w="240029" h="146050">
                  <a:moveTo>
                    <a:pt x="239916" y="139828"/>
                  </a:moveTo>
                  <a:lnTo>
                    <a:pt x="236955" y="139828"/>
                  </a:lnTo>
                  <a:lnTo>
                    <a:pt x="233992" y="142782"/>
                  </a:lnTo>
                  <a:lnTo>
                    <a:pt x="239916" y="142782"/>
                  </a:lnTo>
                  <a:lnTo>
                    <a:pt x="239916" y="139828"/>
                  </a:lnTo>
                  <a:close/>
                </a:path>
                <a:path w="240029" h="146050">
                  <a:moveTo>
                    <a:pt x="6910" y="2954"/>
                  </a:moveTo>
                  <a:lnTo>
                    <a:pt x="2960" y="5908"/>
                  </a:lnTo>
                  <a:lnTo>
                    <a:pt x="6910" y="5908"/>
                  </a:lnTo>
                  <a:lnTo>
                    <a:pt x="6910" y="2954"/>
                  </a:lnTo>
                  <a:close/>
                </a:path>
                <a:path w="240029" h="146050">
                  <a:moveTo>
                    <a:pt x="233992" y="2954"/>
                  </a:moveTo>
                  <a:lnTo>
                    <a:pt x="6910" y="2954"/>
                  </a:lnTo>
                  <a:lnTo>
                    <a:pt x="6910" y="5908"/>
                  </a:lnTo>
                  <a:lnTo>
                    <a:pt x="233992" y="5908"/>
                  </a:lnTo>
                  <a:lnTo>
                    <a:pt x="233992" y="2954"/>
                  </a:lnTo>
                  <a:close/>
                </a:path>
                <a:path w="240029" h="146050">
                  <a:moveTo>
                    <a:pt x="239916" y="2954"/>
                  </a:moveTo>
                  <a:lnTo>
                    <a:pt x="233992" y="2954"/>
                  </a:lnTo>
                  <a:lnTo>
                    <a:pt x="236955" y="5908"/>
                  </a:lnTo>
                  <a:lnTo>
                    <a:pt x="239916" y="5908"/>
                  </a:lnTo>
                  <a:lnTo>
                    <a:pt x="239916" y="2954"/>
                  </a:lnTo>
                  <a:close/>
                </a:path>
              </a:pathLst>
            </a:custGeom>
            <a:solidFill>
              <a:srgbClr val="000000"/>
            </a:solidFill>
          </p:spPr>
          <p:txBody>
            <a:bodyPr wrap="square" lIns="0" tIns="0" rIns="0" bIns="0" rtlCol="0"/>
            <a:lstStyle/>
            <a:p>
              <a:endParaRPr/>
            </a:p>
          </p:txBody>
        </p:sp>
        <p:sp>
          <p:nvSpPr>
            <p:cNvPr id="66" name="object 66">
              <a:extLst>
                <a:ext uri="{FF2B5EF4-FFF2-40B4-BE49-F238E27FC236}">
                  <a16:creationId xmlns:a16="http://schemas.microsoft.com/office/drawing/2014/main" id="{FC097E78-998B-8192-7993-1802AC8A82D2}"/>
                </a:ext>
              </a:extLst>
            </p:cNvPr>
            <p:cNvSpPr/>
            <p:nvPr/>
          </p:nvSpPr>
          <p:spPr>
            <a:xfrm>
              <a:off x="6368110" y="3359561"/>
              <a:ext cx="49530" cy="372745"/>
            </a:xfrm>
            <a:custGeom>
              <a:avLst/>
              <a:gdLst/>
              <a:ahLst/>
              <a:cxnLst/>
              <a:rect l="l" t="t" r="r" b="b"/>
              <a:pathLst>
                <a:path w="49529" h="372745">
                  <a:moveTo>
                    <a:pt x="17772" y="290488"/>
                  </a:moveTo>
                  <a:lnTo>
                    <a:pt x="0" y="290488"/>
                  </a:lnTo>
                  <a:lnTo>
                    <a:pt x="24683" y="372219"/>
                  </a:lnTo>
                  <a:lnTo>
                    <a:pt x="46987" y="298366"/>
                  </a:lnTo>
                  <a:lnTo>
                    <a:pt x="17772" y="298366"/>
                  </a:lnTo>
                  <a:lnTo>
                    <a:pt x="17772" y="290488"/>
                  </a:lnTo>
                  <a:close/>
                </a:path>
                <a:path w="49529" h="372745">
                  <a:moveTo>
                    <a:pt x="30607" y="0"/>
                  </a:moveTo>
                  <a:lnTo>
                    <a:pt x="17772" y="0"/>
                  </a:lnTo>
                  <a:lnTo>
                    <a:pt x="17772" y="298366"/>
                  </a:lnTo>
                  <a:lnTo>
                    <a:pt x="30607" y="298366"/>
                  </a:lnTo>
                  <a:lnTo>
                    <a:pt x="30607" y="0"/>
                  </a:lnTo>
                  <a:close/>
                </a:path>
                <a:path w="49529" h="372745">
                  <a:moveTo>
                    <a:pt x="49366" y="290488"/>
                  </a:moveTo>
                  <a:lnTo>
                    <a:pt x="30607" y="290488"/>
                  </a:lnTo>
                  <a:lnTo>
                    <a:pt x="30607" y="298366"/>
                  </a:lnTo>
                  <a:lnTo>
                    <a:pt x="46987" y="298366"/>
                  </a:lnTo>
                  <a:lnTo>
                    <a:pt x="49366" y="290488"/>
                  </a:lnTo>
                  <a:close/>
                </a:path>
              </a:pathLst>
            </a:custGeom>
            <a:solidFill>
              <a:srgbClr val="FF0000"/>
            </a:solidFill>
          </p:spPr>
          <p:txBody>
            <a:bodyPr wrap="square" lIns="0" tIns="0" rIns="0" bIns="0" rtlCol="0"/>
            <a:lstStyle/>
            <a:p>
              <a:endParaRPr/>
            </a:p>
          </p:txBody>
        </p:sp>
      </p:grpSp>
      <p:sp>
        <p:nvSpPr>
          <p:cNvPr id="68" name="TextBox 67">
            <a:extLst>
              <a:ext uri="{FF2B5EF4-FFF2-40B4-BE49-F238E27FC236}">
                <a16:creationId xmlns:a16="http://schemas.microsoft.com/office/drawing/2014/main" id="{F2457A91-F806-5438-3943-A3E194B5DE91}"/>
              </a:ext>
            </a:extLst>
          </p:cNvPr>
          <p:cNvSpPr txBox="1"/>
          <p:nvPr/>
        </p:nvSpPr>
        <p:spPr>
          <a:xfrm>
            <a:off x="6005706" y="791133"/>
            <a:ext cx="6094378" cy="1661993"/>
          </a:xfrm>
          <a:prstGeom prst="rect">
            <a:avLst/>
          </a:prstGeom>
          <a:noFill/>
        </p:spPr>
        <p:txBody>
          <a:bodyPr wrap="square">
            <a:spAutoFit/>
          </a:bodyPr>
          <a:lstStyle/>
          <a:p>
            <a:pPr marL="0" indent="0">
              <a:buNone/>
            </a:pPr>
            <a:r>
              <a:rPr lang="en-GB" sz="2400" dirty="0">
                <a:latin typeface="Gill Sans Light"/>
                <a:cs typeface="Calibri"/>
              </a:rPr>
              <a:t>A task’s</a:t>
            </a:r>
            <a:r>
              <a:rPr lang="en-GB" sz="2400" spc="-50" dirty="0">
                <a:latin typeface="Gill Sans Light"/>
                <a:cs typeface="Calibri"/>
              </a:rPr>
              <a:t> </a:t>
            </a:r>
            <a:r>
              <a:rPr lang="en-GB" dirty="0">
                <a:solidFill>
                  <a:srgbClr val="0000FF"/>
                </a:solidFill>
                <a:latin typeface="Gill Sans Light"/>
                <a:cs typeface="Calibri"/>
              </a:rPr>
              <a:t>worst-case</a:t>
            </a:r>
            <a:r>
              <a:rPr lang="en-GB" spc="-50" dirty="0">
                <a:latin typeface="Gill Sans Light"/>
                <a:cs typeface="Calibri"/>
              </a:rPr>
              <a:t> </a:t>
            </a:r>
            <a:r>
              <a:rPr lang="en-GB" sz="2400" dirty="0">
                <a:solidFill>
                  <a:srgbClr val="0000FF"/>
                </a:solidFill>
                <a:latin typeface="Gill Sans Light"/>
                <a:cs typeface="Calibri"/>
              </a:rPr>
              <a:t>response</a:t>
            </a:r>
            <a:r>
              <a:rPr lang="en-GB" sz="2400" spc="-27" dirty="0">
                <a:solidFill>
                  <a:srgbClr val="0000FF"/>
                </a:solidFill>
                <a:latin typeface="Gill Sans Light"/>
                <a:cs typeface="Calibri"/>
              </a:rPr>
              <a:t> </a:t>
            </a:r>
            <a:r>
              <a:rPr lang="en-GB" sz="2400" dirty="0">
                <a:solidFill>
                  <a:srgbClr val="0000FF"/>
                </a:solidFill>
                <a:latin typeface="Gill Sans Light"/>
                <a:cs typeface="Calibri"/>
              </a:rPr>
              <a:t>time</a:t>
            </a:r>
            <a:r>
              <a:rPr lang="en-GB" sz="2400" spc="-36" dirty="0">
                <a:solidFill>
                  <a:srgbClr val="0000FF"/>
                </a:solidFill>
                <a:latin typeface="Gill Sans Light"/>
                <a:cs typeface="Calibri"/>
              </a:rPr>
              <a:t> </a:t>
            </a:r>
            <a:r>
              <a:rPr lang="en-GB" sz="2400" spc="-23" dirty="0">
                <a:solidFill>
                  <a:srgbClr val="0000FF"/>
                </a:solidFill>
                <a:latin typeface="Gill Sans Light"/>
                <a:cs typeface="Times New Roman"/>
              </a:rPr>
              <a:t>R</a:t>
            </a:r>
            <a:r>
              <a:rPr lang="en-GB" sz="2400" spc="-34" baseline="-20576" dirty="0">
                <a:solidFill>
                  <a:srgbClr val="0000FF"/>
                </a:solidFill>
                <a:latin typeface="Gill Sans Light"/>
                <a:cs typeface="Times New Roman"/>
              </a:rPr>
              <a:t>i </a:t>
            </a:r>
            <a:r>
              <a:rPr lang="en-GB" sz="2400" dirty="0">
                <a:latin typeface="Gill Sans Light"/>
                <a:cs typeface="Calibri"/>
              </a:rPr>
              <a:t>=</a:t>
            </a:r>
            <a:r>
              <a:rPr lang="en-GB" sz="2400" dirty="0">
                <a:solidFill>
                  <a:srgbClr val="0000FF"/>
                </a:solidFill>
                <a:latin typeface="Gill Sans Light"/>
                <a:cs typeface="Times New Roman"/>
              </a:rPr>
              <a:t>f</a:t>
            </a:r>
            <a:r>
              <a:rPr lang="en-GB" sz="2400" baseline="-20576" dirty="0">
                <a:solidFill>
                  <a:srgbClr val="0000FF"/>
                </a:solidFill>
                <a:latin typeface="Gill Sans Light"/>
                <a:cs typeface="Times New Roman"/>
              </a:rPr>
              <a:t>i</a:t>
            </a:r>
            <a:r>
              <a:rPr lang="en-GB" sz="2400" spc="136" baseline="-20576" dirty="0">
                <a:solidFill>
                  <a:srgbClr val="0000FF"/>
                </a:solidFill>
                <a:latin typeface="Gill Sans Light"/>
                <a:cs typeface="Times New Roman"/>
              </a:rPr>
              <a:t> </a:t>
            </a:r>
            <a:r>
              <a:rPr lang="en-GB" sz="2400" dirty="0">
                <a:solidFill>
                  <a:srgbClr val="0000FF"/>
                </a:solidFill>
                <a:latin typeface="Gill Sans Light"/>
                <a:cs typeface="Symbol"/>
              </a:rPr>
              <a:t>- </a:t>
            </a:r>
            <a:r>
              <a:rPr lang="en-GB" sz="2400" spc="-23" dirty="0">
                <a:solidFill>
                  <a:srgbClr val="0000FF"/>
                </a:solidFill>
                <a:latin typeface="Gill Sans Light"/>
                <a:cs typeface="Times New Roman"/>
              </a:rPr>
              <a:t>a</a:t>
            </a:r>
            <a:r>
              <a:rPr lang="en-GB" sz="2400" spc="-34" baseline="-20576" dirty="0">
                <a:solidFill>
                  <a:srgbClr val="0000FF"/>
                </a:solidFill>
                <a:latin typeface="Gill Sans Light"/>
                <a:cs typeface="Times New Roman"/>
              </a:rPr>
              <a:t>i</a:t>
            </a:r>
            <a:r>
              <a:rPr lang="en-GB" sz="2400" spc="681" baseline="-20576" dirty="0">
                <a:solidFill>
                  <a:srgbClr val="0000FF"/>
                </a:solidFill>
                <a:latin typeface="Gill Sans Light"/>
                <a:cs typeface="Times New Roman"/>
              </a:rPr>
              <a:t> </a:t>
            </a:r>
            <a:r>
              <a:rPr lang="en-GB" sz="2400" dirty="0">
                <a:latin typeface="Gill Sans Light"/>
                <a:cs typeface="Calibri"/>
              </a:rPr>
              <a:t>is</a:t>
            </a:r>
            <a:r>
              <a:rPr lang="en-GB" sz="2400" spc="-36" dirty="0">
                <a:latin typeface="Gill Sans Light"/>
                <a:cs typeface="Calibri"/>
              </a:rPr>
              <a:t> </a:t>
            </a:r>
            <a:r>
              <a:rPr lang="en-GB" sz="2400" spc="-9" dirty="0">
                <a:latin typeface="Gill Sans Light"/>
                <a:cs typeface="Calibri"/>
              </a:rPr>
              <a:t>defined as the worst-case finish time minus its arrival time</a:t>
            </a:r>
            <a:endParaRPr lang="en-GB" sz="2400" baseline="-20576" dirty="0">
              <a:latin typeface="Gill Sans Light"/>
              <a:cs typeface="Times New Roman"/>
            </a:endParaRPr>
          </a:p>
          <a:p>
            <a:pPr lvl="1"/>
            <a:r>
              <a:rPr lang="en-GB" dirty="0"/>
              <a:t>It includes Worst-Case Execution Time (WCET) </a:t>
            </a:r>
            <a:r>
              <a:rPr lang="en-GB" dirty="0">
                <a:solidFill>
                  <a:srgbClr val="0000FF"/>
                </a:solidFill>
                <a:latin typeface="Gill Sans Light"/>
              </a:rPr>
              <a:t>C</a:t>
            </a:r>
            <a:r>
              <a:rPr lang="en-GB" baseline="-25000" dirty="0">
                <a:solidFill>
                  <a:srgbClr val="0000FF"/>
                </a:solidFill>
                <a:latin typeface="Gill Sans Light"/>
              </a:rPr>
              <a:t>i</a:t>
            </a:r>
            <a:r>
              <a:rPr lang="en-GB" dirty="0"/>
              <a:t> plus possible delays caused by other concurrent tasks in the system </a:t>
            </a:r>
          </a:p>
        </p:txBody>
      </p:sp>
      <p:grpSp>
        <p:nvGrpSpPr>
          <p:cNvPr id="69" name="object 19">
            <a:extLst>
              <a:ext uri="{FF2B5EF4-FFF2-40B4-BE49-F238E27FC236}">
                <a16:creationId xmlns:a16="http://schemas.microsoft.com/office/drawing/2014/main" id="{7051AA22-83D9-5516-3C38-A887489E40B4}"/>
              </a:ext>
            </a:extLst>
          </p:cNvPr>
          <p:cNvGrpSpPr/>
          <p:nvPr/>
        </p:nvGrpSpPr>
        <p:grpSpPr>
          <a:xfrm>
            <a:off x="988604" y="4358325"/>
            <a:ext cx="2303481" cy="432227"/>
            <a:chOff x="5797938" y="2847536"/>
            <a:chExt cx="2538095" cy="476250"/>
          </a:xfrm>
        </p:grpSpPr>
        <p:sp>
          <p:nvSpPr>
            <p:cNvPr id="70" name="object 20">
              <a:extLst>
                <a:ext uri="{FF2B5EF4-FFF2-40B4-BE49-F238E27FC236}">
                  <a16:creationId xmlns:a16="http://schemas.microsoft.com/office/drawing/2014/main" id="{D1DFC464-F309-76DF-2816-97CE8DB44F8E}"/>
                </a:ext>
              </a:extLst>
            </p:cNvPr>
            <p:cNvSpPr/>
            <p:nvPr/>
          </p:nvSpPr>
          <p:spPr>
            <a:xfrm>
              <a:off x="5797938" y="3242821"/>
              <a:ext cx="2538095" cy="56515"/>
            </a:xfrm>
            <a:custGeom>
              <a:avLst/>
              <a:gdLst/>
              <a:ahLst/>
              <a:cxnLst/>
              <a:rect l="l" t="t" r="r" b="b"/>
              <a:pathLst>
                <a:path w="2538095" h="56514">
                  <a:moveTo>
                    <a:pt x="2444728" y="0"/>
                  </a:moveTo>
                  <a:lnTo>
                    <a:pt x="2444728" y="55990"/>
                  </a:lnTo>
                  <a:lnTo>
                    <a:pt x="2526484" y="31355"/>
                  </a:lnTo>
                  <a:lnTo>
                    <a:pt x="2453684" y="31355"/>
                  </a:lnTo>
                  <a:lnTo>
                    <a:pt x="2453684" y="24636"/>
                  </a:lnTo>
                  <a:lnTo>
                    <a:pt x="2526492" y="24636"/>
                  </a:lnTo>
                  <a:lnTo>
                    <a:pt x="2444728" y="0"/>
                  </a:lnTo>
                  <a:close/>
                </a:path>
                <a:path w="2538095" h="56514">
                  <a:moveTo>
                    <a:pt x="2444728" y="24636"/>
                  </a:moveTo>
                  <a:lnTo>
                    <a:pt x="0" y="24636"/>
                  </a:lnTo>
                  <a:lnTo>
                    <a:pt x="0" y="31355"/>
                  </a:lnTo>
                  <a:lnTo>
                    <a:pt x="2444728" y="31355"/>
                  </a:lnTo>
                  <a:lnTo>
                    <a:pt x="2444728" y="24636"/>
                  </a:lnTo>
                  <a:close/>
                </a:path>
                <a:path w="2538095" h="56514">
                  <a:moveTo>
                    <a:pt x="2526492" y="24636"/>
                  </a:moveTo>
                  <a:lnTo>
                    <a:pt x="2453684" y="24636"/>
                  </a:lnTo>
                  <a:lnTo>
                    <a:pt x="2453684" y="31355"/>
                  </a:lnTo>
                  <a:lnTo>
                    <a:pt x="2526484" y="31355"/>
                  </a:lnTo>
                  <a:lnTo>
                    <a:pt x="2537636" y="27994"/>
                  </a:lnTo>
                  <a:lnTo>
                    <a:pt x="2526492" y="24636"/>
                  </a:lnTo>
                  <a:close/>
                </a:path>
              </a:pathLst>
            </a:custGeom>
            <a:solidFill>
              <a:srgbClr val="000000"/>
            </a:solidFill>
          </p:spPr>
          <p:txBody>
            <a:bodyPr wrap="square" lIns="0" tIns="0" rIns="0" bIns="0" rtlCol="0"/>
            <a:lstStyle/>
            <a:p>
              <a:endParaRPr/>
            </a:p>
          </p:txBody>
        </p:sp>
        <p:sp>
          <p:nvSpPr>
            <p:cNvPr id="71" name="object 21">
              <a:extLst>
                <a:ext uri="{FF2B5EF4-FFF2-40B4-BE49-F238E27FC236}">
                  <a16:creationId xmlns:a16="http://schemas.microsoft.com/office/drawing/2014/main" id="{E413B9C1-51BC-D3C4-733F-82D0AC719E93}"/>
                </a:ext>
              </a:extLst>
            </p:cNvPr>
            <p:cNvSpPr/>
            <p:nvPr/>
          </p:nvSpPr>
          <p:spPr>
            <a:xfrm>
              <a:off x="5927787" y="2847536"/>
              <a:ext cx="56515" cy="423545"/>
            </a:xfrm>
            <a:custGeom>
              <a:avLst/>
              <a:gdLst/>
              <a:ahLst/>
              <a:cxnLst/>
              <a:rect l="l" t="t" r="r" b="b"/>
              <a:pathLst>
                <a:path w="56514" h="423545">
                  <a:moveTo>
                    <a:pt x="35820" y="83983"/>
                  </a:moveTo>
                  <a:lnTo>
                    <a:pt x="21268" y="83983"/>
                  </a:lnTo>
                  <a:lnTo>
                    <a:pt x="21268" y="423279"/>
                  </a:lnTo>
                  <a:lnTo>
                    <a:pt x="35820" y="423279"/>
                  </a:lnTo>
                  <a:lnTo>
                    <a:pt x="35820" y="83983"/>
                  </a:lnTo>
                  <a:close/>
                </a:path>
                <a:path w="56514" h="423545">
                  <a:moveTo>
                    <a:pt x="27984" y="0"/>
                  </a:moveTo>
                  <a:lnTo>
                    <a:pt x="0" y="92942"/>
                  </a:lnTo>
                  <a:lnTo>
                    <a:pt x="21268" y="92942"/>
                  </a:lnTo>
                  <a:lnTo>
                    <a:pt x="21268" y="83983"/>
                  </a:lnTo>
                  <a:lnTo>
                    <a:pt x="53271" y="83983"/>
                  </a:lnTo>
                  <a:lnTo>
                    <a:pt x="27984" y="0"/>
                  </a:lnTo>
                  <a:close/>
                </a:path>
                <a:path w="56514" h="423545">
                  <a:moveTo>
                    <a:pt x="53271" y="83983"/>
                  </a:moveTo>
                  <a:lnTo>
                    <a:pt x="35820" y="83983"/>
                  </a:lnTo>
                  <a:lnTo>
                    <a:pt x="35820" y="92942"/>
                  </a:lnTo>
                  <a:lnTo>
                    <a:pt x="55968" y="92942"/>
                  </a:lnTo>
                  <a:lnTo>
                    <a:pt x="53271" y="83983"/>
                  </a:lnTo>
                  <a:close/>
                </a:path>
              </a:pathLst>
            </a:custGeom>
            <a:solidFill>
              <a:srgbClr val="0000FF"/>
            </a:solidFill>
          </p:spPr>
          <p:txBody>
            <a:bodyPr wrap="square" lIns="0" tIns="0" rIns="0" bIns="0" rtlCol="0"/>
            <a:lstStyle/>
            <a:p>
              <a:endParaRPr/>
            </a:p>
          </p:txBody>
        </p:sp>
        <p:sp>
          <p:nvSpPr>
            <p:cNvPr id="72" name="object 22">
              <a:extLst>
                <a:ext uri="{FF2B5EF4-FFF2-40B4-BE49-F238E27FC236}">
                  <a16:creationId xmlns:a16="http://schemas.microsoft.com/office/drawing/2014/main" id="{39312D99-F3CD-70DD-9259-D0FC2E12B60A}"/>
                </a:ext>
              </a:extLst>
            </p:cNvPr>
            <p:cNvSpPr/>
            <p:nvPr/>
          </p:nvSpPr>
          <p:spPr>
            <a:xfrm>
              <a:off x="6326286" y="3111806"/>
              <a:ext cx="1428750" cy="159385"/>
            </a:xfrm>
            <a:custGeom>
              <a:avLst/>
              <a:gdLst/>
              <a:ahLst/>
              <a:cxnLst/>
              <a:rect l="l" t="t" r="r" b="b"/>
              <a:pathLst>
                <a:path w="1428750" h="159385">
                  <a:moveTo>
                    <a:pt x="1428330" y="0"/>
                  </a:moveTo>
                  <a:lnTo>
                    <a:pt x="0" y="0"/>
                  </a:lnTo>
                  <a:lnTo>
                    <a:pt x="0" y="159010"/>
                  </a:lnTo>
                  <a:lnTo>
                    <a:pt x="1428330" y="159010"/>
                  </a:lnTo>
                  <a:lnTo>
                    <a:pt x="1428330" y="0"/>
                  </a:lnTo>
                  <a:close/>
                </a:path>
              </a:pathLst>
            </a:custGeom>
            <a:solidFill>
              <a:srgbClr val="99CCFF"/>
            </a:solidFill>
          </p:spPr>
          <p:txBody>
            <a:bodyPr wrap="square" lIns="0" tIns="0" rIns="0" bIns="0" rtlCol="0"/>
            <a:lstStyle/>
            <a:p>
              <a:endParaRPr/>
            </a:p>
          </p:txBody>
        </p:sp>
        <p:sp>
          <p:nvSpPr>
            <p:cNvPr id="73" name="object 23">
              <a:extLst>
                <a:ext uri="{FF2B5EF4-FFF2-40B4-BE49-F238E27FC236}">
                  <a16:creationId xmlns:a16="http://schemas.microsoft.com/office/drawing/2014/main" id="{B93E127B-021B-F300-DEE7-E55DC5913B64}"/>
                </a:ext>
              </a:extLst>
            </p:cNvPr>
            <p:cNvSpPr/>
            <p:nvPr/>
          </p:nvSpPr>
          <p:spPr>
            <a:xfrm>
              <a:off x="5952414" y="2896818"/>
              <a:ext cx="1805939" cy="426720"/>
            </a:xfrm>
            <a:custGeom>
              <a:avLst/>
              <a:gdLst/>
              <a:ahLst/>
              <a:cxnLst/>
              <a:rect l="l" t="t" r="r" b="b"/>
              <a:pathLst>
                <a:path w="1805940" h="426720">
                  <a:moveTo>
                    <a:pt x="7823" y="374002"/>
                  </a:moveTo>
                  <a:lnTo>
                    <a:pt x="0" y="374002"/>
                  </a:lnTo>
                  <a:lnTo>
                    <a:pt x="0" y="426631"/>
                  </a:lnTo>
                  <a:lnTo>
                    <a:pt x="7823" y="426631"/>
                  </a:lnTo>
                  <a:lnTo>
                    <a:pt x="7823" y="374002"/>
                  </a:lnTo>
                  <a:close/>
                </a:path>
                <a:path w="1805940" h="426720">
                  <a:moveTo>
                    <a:pt x="1805559" y="214998"/>
                  </a:moveTo>
                  <a:lnTo>
                    <a:pt x="1804441" y="212750"/>
                  </a:lnTo>
                  <a:lnTo>
                    <a:pt x="1802193" y="211632"/>
                  </a:lnTo>
                  <a:lnTo>
                    <a:pt x="1798840" y="211632"/>
                  </a:lnTo>
                  <a:lnTo>
                    <a:pt x="1798840" y="218351"/>
                  </a:lnTo>
                  <a:lnTo>
                    <a:pt x="1798840" y="370649"/>
                  </a:lnTo>
                  <a:lnTo>
                    <a:pt x="377228" y="370649"/>
                  </a:lnTo>
                  <a:lnTo>
                    <a:pt x="377228" y="218351"/>
                  </a:lnTo>
                  <a:lnTo>
                    <a:pt x="1798840" y="218351"/>
                  </a:lnTo>
                  <a:lnTo>
                    <a:pt x="1798840" y="211632"/>
                  </a:lnTo>
                  <a:lnTo>
                    <a:pt x="373862" y="211632"/>
                  </a:lnTo>
                  <a:lnTo>
                    <a:pt x="370509" y="212750"/>
                  </a:lnTo>
                  <a:lnTo>
                    <a:pt x="369392" y="214998"/>
                  </a:lnTo>
                  <a:lnTo>
                    <a:pt x="369392" y="374002"/>
                  </a:lnTo>
                  <a:lnTo>
                    <a:pt x="369392" y="426631"/>
                  </a:lnTo>
                  <a:lnTo>
                    <a:pt x="377228" y="426631"/>
                  </a:lnTo>
                  <a:lnTo>
                    <a:pt x="377228" y="377367"/>
                  </a:lnTo>
                  <a:lnTo>
                    <a:pt x="1798840" y="377367"/>
                  </a:lnTo>
                  <a:lnTo>
                    <a:pt x="1798840" y="426631"/>
                  </a:lnTo>
                  <a:lnTo>
                    <a:pt x="1805559" y="426631"/>
                  </a:lnTo>
                  <a:lnTo>
                    <a:pt x="1805559" y="374002"/>
                  </a:lnTo>
                  <a:lnTo>
                    <a:pt x="1805559" y="370649"/>
                  </a:lnTo>
                  <a:lnTo>
                    <a:pt x="1805559" y="218351"/>
                  </a:lnTo>
                  <a:lnTo>
                    <a:pt x="1805559" y="214998"/>
                  </a:lnTo>
                  <a:close/>
                </a:path>
                <a:path w="1805940" h="426720">
                  <a:moveTo>
                    <a:pt x="1805559" y="108610"/>
                  </a:moveTo>
                  <a:lnTo>
                    <a:pt x="1803476" y="93154"/>
                  </a:lnTo>
                  <a:lnTo>
                    <a:pt x="1799729" y="79730"/>
                  </a:lnTo>
                  <a:lnTo>
                    <a:pt x="1795805" y="72809"/>
                  </a:lnTo>
                  <a:lnTo>
                    <a:pt x="1793011" y="67868"/>
                  </a:lnTo>
                  <a:lnTo>
                    <a:pt x="1788439" y="63373"/>
                  </a:lnTo>
                  <a:lnTo>
                    <a:pt x="1785467" y="60464"/>
                  </a:lnTo>
                  <a:lnTo>
                    <a:pt x="1784324" y="59347"/>
                  </a:lnTo>
                  <a:lnTo>
                    <a:pt x="1782051" y="57099"/>
                  </a:lnTo>
                  <a:lnTo>
                    <a:pt x="1778787" y="56019"/>
                  </a:lnTo>
                  <a:lnTo>
                    <a:pt x="1778787" y="62611"/>
                  </a:lnTo>
                  <a:lnTo>
                    <a:pt x="1776806" y="60464"/>
                  </a:lnTo>
                  <a:lnTo>
                    <a:pt x="1777949" y="61620"/>
                  </a:lnTo>
                  <a:lnTo>
                    <a:pt x="1778787" y="62611"/>
                  </a:lnTo>
                  <a:lnTo>
                    <a:pt x="1778787" y="56019"/>
                  </a:lnTo>
                  <a:lnTo>
                    <a:pt x="1775333" y="53746"/>
                  </a:lnTo>
                  <a:lnTo>
                    <a:pt x="1774215" y="53746"/>
                  </a:lnTo>
                  <a:lnTo>
                    <a:pt x="1770849" y="52628"/>
                  </a:lnTo>
                  <a:lnTo>
                    <a:pt x="1119378" y="52628"/>
                  </a:lnTo>
                  <a:lnTo>
                    <a:pt x="1116012" y="51498"/>
                  </a:lnTo>
                  <a:lnTo>
                    <a:pt x="1117142" y="51498"/>
                  </a:lnTo>
                  <a:lnTo>
                    <a:pt x="1106741" y="48971"/>
                  </a:lnTo>
                  <a:lnTo>
                    <a:pt x="1108163" y="46126"/>
                  </a:lnTo>
                  <a:lnTo>
                    <a:pt x="1100340" y="38061"/>
                  </a:lnTo>
                  <a:lnTo>
                    <a:pt x="1101547" y="39268"/>
                  </a:lnTo>
                  <a:lnTo>
                    <a:pt x="1100823" y="38061"/>
                  </a:lnTo>
                  <a:lnTo>
                    <a:pt x="1096987" y="31343"/>
                  </a:lnTo>
                  <a:lnTo>
                    <a:pt x="1093635" y="22390"/>
                  </a:lnTo>
                  <a:lnTo>
                    <a:pt x="1091387" y="13436"/>
                  </a:lnTo>
                  <a:lnTo>
                    <a:pt x="1091387" y="3352"/>
                  </a:lnTo>
                  <a:lnTo>
                    <a:pt x="1090269" y="0"/>
                  </a:lnTo>
                  <a:lnTo>
                    <a:pt x="1085799" y="0"/>
                  </a:lnTo>
                  <a:lnTo>
                    <a:pt x="1084668" y="3352"/>
                  </a:lnTo>
                  <a:lnTo>
                    <a:pt x="1085418" y="17856"/>
                  </a:lnTo>
                  <a:lnTo>
                    <a:pt x="1085481" y="19100"/>
                  </a:lnTo>
                  <a:lnTo>
                    <a:pt x="1084668" y="3352"/>
                  </a:lnTo>
                  <a:lnTo>
                    <a:pt x="1083551" y="13436"/>
                  </a:lnTo>
                  <a:lnTo>
                    <a:pt x="1081316" y="23507"/>
                  </a:lnTo>
                  <a:lnTo>
                    <a:pt x="1077963" y="31343"/>
                  </a:lnTo>
                  <a:lnTo>
                    <a:pt x="1079080" y="31343"/>
                  </a:lnTo>
                  <a:lnTo>
                    <a:pt x="1074597" y="39192"/>
                  </a:lnTo>
                  <a:lnTo>
                    <a:pt x="1074597" y="38061"/>
                  </a:lnTo>
                  <a:lnTo>
                    <a:pt x="1068959" y="44843"/>
                  </a:lnTo>
                  <a:lnTo>
                    <a:pt x="1070051" y="44843"/>
                  </a:lnTo>
                  <a:lnTo>
                    <a:pt x="1063498" y="49695"/>
                  </a:lnTo>
                  <a:lnTo>
                    <a:pt x="1055573" y="52628"/>
                  </a:lnTo>
                  <a:lnTo>
                    <a:pt x="1005027" y="52184"/>
                  </a:lnTo>
                  <a:lnTo>
                    <a:pt x="954354" y="50863"/>
                  </a:lnTo>
                  <a:lnTo>
                    <a:pt x="904519" y="48971"/>
                  </a:lnTo>
                  <a:lnTo>
                    <a:pt x="751027" y="42062"/>
                  </a:lnTo>
                  <a:lnTo>
                    <a:pt x="700265" y="40297"/>
                  </a:lnTo>
                  <a:lnTo>
                    <a:pt x="651306" y="39268"/>
                  </a:lnTo>
                  <a:lnTo>
                    <a:pt x="593572" y="39268"/>
                  </a:lnTo>
                  <a:lnTo>
                    <a:pt x="548665" y="40297"/>
                  </a:lnTo>
                  <a:lnTo>
                    <a:pt x="498805" y="42926"/>
                  </a:lnTo>
                  <a:lnTo>
                    <a:pt x="449046" y="47320"/>
                  </a:lnTo>
                  <a:lnTo>
                    <a:pt x="399618" y="53746"/>
                  </a:lnTo>
                  <a:lnTo>
                    <a:pt x="371424" y="92481"/>
                  </a:lnTo>
                  <a:lnTo>
                    <a:pt x="369392" y="108610"/>
                  </a:lnTo>
                  <a:lnTo>
                    <a:pt x="377228" y="109728"/>
                  </a:lnTo>
                  <a:lnTo>
                    <a:pt x="377228" y="99656"/>
                  </a:lnTo>
                  <a:lnTo>
                    <a:pt x="379463" y="89573"/>
                  </a:lnTo>
                  <a:lnTo>
                    <a:pt x="382828" y="80619"/>
                  </a:lnTo>
                  <a:lnTo>
                    <a:pt x="382828" y="81737"/>
                  </a:lnTo>
                  <a:lnTo>
                    <a:pt x="383463" y="80619"/>
                  </a:lnTo>
                  <a:lnTo>
                    <a:pt x="387299" y="73901"/>
                  </a:lnTo>
                  <a:lnTo>
                    <a:pt x="386181" y="73901"/>
                  </a:lnTo>
                  <a:lnTo>
                    <a:pt x="391782" y="67183"/>
                  </a:lnTo>
                  <a:lnTo>
                    <a:pt x="391782" y="68389"/>
                  </a:lnTo>
                  <a:lnTo>
                    <a:pt x="392061" y="67868"/>
                  </a:lnTo>
                  <a:lnTo>
                    <a:pt x="392518" y="67183"/>
                  </a:lnTo>
                  <a:lnTo>
                    <a:pt x="394017" y="64935"/>
                  </a:lnTo>
                  <a:lnTo>
                    <a:pt x="396252" y="63817"/>
                  </a:lnTo>
                  <a:lnTo>
                    <a:pt x="399618" y="61582"/>
                  </a:lnTo>
                  <a:lnTo>
                    <a:pt x="402971" y="60464"/>
                  </a:lnTo>
                  <a:lnTo>
                    <a:pt x="401853" y="60464"/>
                  </a:lnTo>
                  <a:lnTo>
                    <a:pt x="405206" y="59347"/>
                  </a:lnTo>
                  <a:lnTo>
                    <a:pt x="1056690" y="59347"/>
                  </a:lnTo>
                  <a:lnTo>
                    <a:pt x="1060043" y="58216"/>
                  </a:lnTo>
                  <a:lnTo>
                    <a:pt x="1061173" y="58216"/>
                  </a:lnTo>
                  <a:lnTo>
                    <a:pt x="1064526" y="57099"/>
                  </a:lnTo>
                  <a:lnTo>
                    <a:pt x="1067879" y="54864"/>
                  </a:lnTo>
                  <a:lnTo>
                    <a:pt x="1070254" y="52628"/>
                  </a:lnTo>
                  <a:lnTo>
                    <a:pt x="1072286" y="50723"/>
                  </a:lnTo>
                  <a:lnTo>
                    <a:pt x="1074140" y="48971"/>
                  </a:lnTo>
                  <a:lnTo>
                    <a:pt x="1078522" y="44843"/>
                  </a:lnTo>
                  <a:lnTo>
                    <a:pt x="1081595" y="39268"/>
                  </a:lnTo>
                  <a:lnTo>
                    <a:pt x="1085557" y="32092"/>
                  </a:lnTo>
                  <a:lnTo>
                    <a:pt x="1087513" y="25247"/>
                  </a:lnTo>
                  <a:lnTo>
                    <a:pt x="1090917" y="35547"/>
                  </a:lnTo>
                  <a:lnTo>
                    <a:pt x="1163205" y="64643"/>
                  </a:lnTo>
                  <a:lnTo>
                    <a:pt x="1212964" y="69037"/>
                  </a:lnTo>
                  <a:lnTo>
                    <a:pt x="1263015" y="71666"/>
                  </a:lnTo>
                  <a:lnTo>
                    <a:pt x="1313294" y="72809"/>
                  </a:lnTo>
                  <a:lnTo>
                    <a:pt x="1359420" y="72809"/>
                  </a:lnTo>
                  <a:lnTo>
                    <a:pt x="1413967" y="71666"/>
                  </a:lnTo>
                  <a:lnTo>
                    <a:pt x="1668513" y="61099"/>
                  </a:lnTo>
                  <a:lnTo>
                    <a:pt x="1719199" y="59778"/>
                  </a:lnTo>
                  <a:lnTo>
                    <a:pt x="1769960" y="59448"/>
                  </a:lnTo>
                  <a:lnTo>
                    <a:pt x="1779384" y="63258"/>
                  </a:lnTo>
                  <a:lnTo>
                    <a:pt x="1779701" y="63373"/>
                  </a:lnTo>
                  <a:lnTo>
                    <a:pt x="1779511" y="63373"/>
                  </a:lnTo>
                  <a:lnTo>
                    <a:pt x="1783207" y="67183"/>
                  </a:lnTo>
                  <a:lnTo>
                    <a:pt x="1783626" y="67691"/>
                  </a:lnTo>
                  <a:lnTo>
                    <a:pt x="1783740" y="67868"/>
                  </a:lnTo>
                  <a:lnTo>
                    <a:pt x="1788769" y="73901"/>
                  </a:lnTo>
                  <a:lnTo>
                    <a:pt x="1788769" y="72809"/>
                  </a:lnTo>
                  <a:lnTo>
                    <a:pt x="1793240" y="80619"/>
                  </a:lnTo>
                  <a:lnTo>
                    <a:pt x="1792122" y="80619"/>
                  </a:lnTo>
                  <a:lnTo>
                    <a:pt x="1795475" y="89573"/>
                  </a:lnTo>
                  <a:lnTo>
                    <a:pt x="1797723" y="98539"/>
                  </a:lnTo>
                  <a:lnTo>
                    <a:pt x="1798726" y="108610"/>
                  </a:lnTo>
                  <a:lnTo>
                    <a:pt x="1798840" y="109728"/>
                  </a:lnTo>
                  <a:lnTo>
                    <a:pt x="1805559" y="108610"/>
                  </a:lnTo>
                  <a:close/>
                </a:path>
              </a:pathLst>
            </a:custGeom>
            <a:solidFill>
              <a:srgbClr val="000000"/>
            </a:solidFill>
          </p:spPr>
          <p:txBody>
            <a:bodyPr wrap="square" lIns="0" tIns="0" rIns="0" bIns="0" rtlCol="0"/>
            <a:lstStyle/>
            <a:p>
              <a:endParaRPr/>
            </a:p>
          </p:txBody>
        </p:sp>
      </p:grpSp>
      <p:sp>
        <p:nvSpPr>
          <p:cNvPr id="74" name="object 24">
            <a:extLst>
              <a:ext uri="{FF2B5EF4-FFF2-40B4-BE49-F238E27FC236}">
                <a16:creationId xmlns:a16="http://schemas.microsoft.com/office/drawing/2014/main" id="{86C4C7B9-97C9-16F6-1FD0-A42DC39A727E}"/>
              </a:ext>
            </a:extLst>
          </p:cNvPr>
          <p:cNvSpPr txBox="1"/>
          <p:nvPr/>
        </p:nvSpPr>
        <p:spPr>
          <a:xfrm>
            <a:off x="3305541" y="4732982"/>
            <a:ext cx="79530" cy="257165"/>
          </a:xfrm>
          <a:prstGeom prst="rect">
            <a:avLst/>
          </a:prstGeom>
        </p:spPr>
        <p:txBody>
          <a:bodyPr vert="horz" wrap="square" lIns="0" tIns="12679" rIns="0" bIns="0" rtlCol="0">
            <a:spAutoFit/>
          </a:bodyPr>
          <a:lstStyle/>
          <a:p>
            <a:pPr marL="11527">
              <a:spcBef>
                <a:spcPts val="100"/>
              </a:spcBef>
            </a:pPr>
            <a:r>
              <a:rPr sz="1588" spc="-45" dirty="0">
                <a:latin typeface="Times New Roman"/>
                <a:cs typeface="Times New Roman"/>
              </a:rPr>
              <a:t>t</a:t>
            </a:r>
            <a:endParaRPr sz="1588">
              <a:latin typeface="Times New Roman"/>
              <a:cs typeface="Times New Roman"/>
            </a:endParaRPr>
          </a:p>
        </p:txBody>
      </p:sp>
      <p:sp>
        <p:nvSpPr>
          <p:cNvPr id="75" name="object 25">
            <a:extLst>
              <a:ext uri="{FF2B5EF4-FFF2-40B4-BE49-F238E27FC236}">
                <a16:creationId xmlns:a16="http://schemas.microsoft.com/office/drawing/2014/main" id="{63C72D0C-E606-5FB8-FD36-C1AB0C94DFE1}"/>
              </a:ext>
            </a:extLst>
          </p:cNvPr>
          <p:cNvSpPr txBox="1"/>
          <p:nvPr/>
        </p:nvSpPr>
        <p:spPr>
          <a:xfrm>
            <a:off x="1973998" y="4129312"/>
            <a:ext cx="242047" cy="257165"/>
          </a:xfrm>
          <a:prstGeom prst="rect">
            <a:avLst/>
          </a:prstGeom>
        </p:spPr>
        <p:txBody>
          <a:bodyPr vert="horz" wrap="square" lIns="0" tIns="12679" rIns="0" bIns="0" rtlCol="0">
            <a:spAutoFit/>
          </a:bodyPr>
          <a:lstStyle/>
          <a:p>
            <a:pPr marL="34580">
              <a:spcBef>
                <a:spcPts val="100"/>
              </a:spcBef>
            </a:pPr>
            <a:r>
              <a:rPr sz="1588" spc="-23" dirty="0">
                <a:latin typeface="Times New Roman"/>
                <a:cs typeface="Times New Roman"/>
              </a:rPr>
              <a:t>C</a:t>
            </a:r>
            <a:r>
              <a:rPr sz="1566" spc="-34" baseline="-21739" dirty="0">
                <a:latin typeface="Times New Roman"/>
                <a:cs typeface="Times New Roman"/>
              </a:rPr>
              <a:t>i</a:t>
            </a:r>
            <a:endParaRPr sz="1566" baseline="-21739">
              <a:latin typeface="Times New Roman"/>
              <a:cs typeface="Times New Roman"/>
            </a:endParaRPr>
          </a:p>
        </p:txBody>
      </p:sp>
      <p:sp>
        <p:nvSpPr>
          <p:cNvPr id="76" name="object 26">
            <a:extLst>
              <a:ext uri="{FF2B5EF4-FFF2-40B4-BE49-F238E27FC236}">
                <a16:creationId xmlns:a16="http://schemas.microsoft.com/office/drawing/2014/main" id="{D4CBF88E-3E4F-DABE-2FF8-F94379FCCB57}"/>
              </a:ext>
            </a:extLst>
          </p:cNvPr>
          <p:cNvSpPr/>
          <p:nvPr/>
        </p:nvSpPr>
        <p:spPr>
          <a:xfrm>
            <a:off x="1128801" y="5077857"/>
            <a:ext cx="1639003" cy="186145"/>
          </a:xfrm>
          <a:custGeom>
            <a:avLst/>
            <a:gdLst/>
            <a:ahLst/>
            <a:cxnLst/>
            <a:rect l="l" t="t" r="r" b="b"/>
            <a:pathLst>
              <a:path w="1805940" h="205104">
                <a:moveTo>
                  <a:pt x="7835" y="195961"/>
                </a:moveTo>
                <a:lnTo>
                  <a:pt x="0" y="195961"/>
                </a:lnTo>
                <a:lnTo>
                  <a:pt x="0" y="204927"/>
                </a:lnTo>
                <a:lnTo>
                  <a:pt x="7835" y="204927"/>
                </a:lnTo>
                <a:lnTo>
                  <a:pt x="7835" y="195961"/>
                </a:lnTo>
                <a:close/>
              </a:path>
              <a:path w="1805940" h="205104">
                <a:moveTo>
                  <a:pt x="7835" y="146697"/>
                </a:moveTo>
                <a:lnTo>
                  <a:pt x="0" y="146697"/>
                </a:lnTo>
                <a:lnTo>
                  <a:pt x="0" y="174688"/>
                </a:lnTo>
                <a:lnTo>
                  <a:pt x="7835" y="174688"/>
                </a:lnTo>
                <a:lnTo>
                  <a:pt x="7835" y="146697"/>
                </a:lnTo>
                <a:close/>
              </a:path>
              <a:path w="1805940" h="205104">
                <a:moveTo>
                  <a:pt x="7835" y="49276"/>
                </a:moveTo>
                <a:lnTo>
                  <a:pt x="0" y="49276"/>
                </a:lnTo>
                <a:lnTo>
                  <a:pt x="0" y="77266"/>
                </a:lnTo>
                <a:lnTo>
                  <a:pt x="7835" y="77266"/>
                </a:lnTo>
                <a:lnTo>
                  <a:pt x="7835" y="49276"/>
                </a:lnTo>
                <a:close/>
              </a:path>
              <a:path w="1805940" h="205104">
                <a:moveTo>
                  <a:pt x="7835" y="0"/>
                </a:moveTo>
                <a:lnTo>
                  <a:pt x="0" y="0"/>
                </a:lnTo>
                <a:lnTo>
                  <a:pt x="0" y="27990"/>
                </a:lnTo>
                <a:lnTo>
                  <a:pt x="7835" y="27990"/>
                </a:lnTo>
                <a:lnTo>
                  <a:pt x="7835" y="0"/>
                </a:lnTo>
                <a:close/>
              </a:path>
              <a:path w="1805940" h="205104">
                <a:moveTo>
                  <a:pt x="1775333" y="106375"/>
                </a:moveTo>
                <a:lnTo>
                  <a:pt x="1766620" y="103022"/>
                </a:lnTo>
                <a:lnTo>
                  <a:pt x="1682419" y="70548"/>
                </a:lnTo>
                <a:lnTo>
                  <a:pt x="1680184" y="70548"/>
                </a:lnTo>
                <a:lnTo>
                  <a:pt x="1677949" y="72783"/>
                </a:lnTo>
                <a:lnTo>
                  <a:pt x="1677949" y="75031"/>
                </a:lnTo>
                <a:lnTo>
                  <a:pt x="1680184" y="77266"/>
                </a:lnTo>
                <a:lnTo>
                  <a:pt x="1746770" y="103022"/>
                </a:lnTo>
                <a:lnTo>
                  <a:pt x="31915" y="103022"/>
                </a:lnTo>
                <a:lnTo>
                  <a:pt x="98501" y="77266"/>
                </a:lnTo>
                <a:lnTo>
                  <a:pt x="100736" y="75031"/>
                </a:lnTo>
                <a:lnTo>
                  <a:pt x="100736" y="72783"/>
                </a:lnTo>
                <a:lnTo>
                  <a:pt x="98501" y="70548"/>
                </a:lnTo>
                <a:lnTo>
                  <a:pt x="96266" y="70548"/>
                </a:lnTo>
                <a:lnTo>
                  <a:pt x="7835" y="104648"/>
                </a:lnTo>
                <a:lnTo>
                  <a:pt x="7835" y="98539"/>
                </a:lnTo>
                <a:lnTo>
                  <a:pt x="0" y="98539"/>
                </a:lnTo>
                <a:lnTo>
                  <a:pt x="0" y="126542"/>
                </a:lnTo>
                <a:lnTo>
                  <a:pt x="7835" y="126542"/>
                </a:lnTo>
                <a:lnTo>
                  <a:pt x="7835" y="108115"/>
                </a:lnTo>
                <a:lnTo>
                  <a:pt x="96266" y="142214"/>
                </a:lnTo>
                <a:lnTo>
                  <a:pt x="98501" y="142214"/>
                </a:lnTo>
                <a:lnTo>
                  <a:pt x="100736" y="139979"/>
                </a:lnTo>
                <a:lnTo>
                  <a:pt x="100736" y="137731"/>
                </a:lnTo>
                <a:lnTo>
                  <a:pt x="98501" y="135496"/>
                </a:lnTo>
                <a:lnTo>
                  <a:pt x="31915" y="109740"/>
                </a:lnTo>
                <a:lnTo>
                  <a:pt x="1746758" y="109740"/>
                </a:lnTo>
                <a:lnTo>
                  <a:pt x="1680184" y="135496"/>
                </a:lnTo>
                <a:lnTo>
                  <a:pt x="1677949" y="137731"/>
                </a:lnTo>
                <a:lnTo>
                  <a:pt x="1677949" y="139979"/>
                </a:lnTo>
                <a:lnTo>
                  <a:pt x="1680184" y="142214"/>
                </a:lnTo>
                <a:lnTo>
                  <a:pt x="1682419" y="142214"/>
                </a:lnTo>
                <a:lnTo>
                  <a:pt x="1766620" y="109740"/>
                </a:lnTo>
                <a:lnTo>
                  <a:pt x="1775333" y="106375"/>
                </a:lnTo>
                <a:close/>
              </a:path>
              <a:path w="1805940" h="205104">
                <a:moveTo>
                  <a:pt x="1805559" y="195961"/>
                </a:moveTo>
                <a:lnTo>
                  <a:pt x="1798840" y="195961"/>
                </a:lnTo>
                <a:lnTo>
                  <a:pt x="1798840" y="204927"/>
                </a:lnTo>
                <a:lnTo>
                  <a:pt x="1805559" y="204927"/>
                </a:lnTo>
                <a:lnTo>
                  <a:pt x="1805559" y="195961"/>
                </a:lnTo>
                <a:close/>
              </a:path>
              <a:path w="1805940" h="205104">
                <a:moveTo>
                  <a:pt x="1805559" y="146697"/>
                </a:moveTo>
                <a:lnTo>
                  <a:pt x="1798840" y="146697"/>
                </a:lnTo>
                <a:lnTo>
                  <a:pt x="1798840" y="174688"/>
                </a:lnTo>
                <a:lnTo>
                  <a:pt x="1805559" y="174688"/>
                </a:lnTo>
                <a:lnTo>
                  <a:pt x="1805559" y="146697"/>
                </a:lnTo>
                <a:close/>
              </a:path>
              <a:path w="1805940" h="205104">
                <a:moveTo>
                  <a:pt x="1805559" y="98539"/>
                </a:moveTo>
                <a:lnTo>
                  <a:pt x="1798840" y="98539"/>
                </a:lnTo>
                <a:lnTo>
                  <a:pt x="1798840" y="126542"/>
                </a:lnTo>
                <a:lnTo>
                  <a:pt x="1805559" y="126542"/>
                </a:lnTo>
                <a:lnTo>
                  <a:pt x="1805559" y="98539"/>
                </a:lnTo>
                <a:close/>
              </a:path>
              <a:path w="1805940" h="205104">
                <a:moveTo>
                  <a:pt x="1805559" y="49276"/>
                </a:moveTo>
                <a:lnTo>
                  <a:pt x="1798840" y="49276"/>
                </a:lnTo>
                <a:lnTo>
                  <a:pt x="1798840" y="77266"/>
                </a:lnTo>
                <a:lnTo>
                  <a:pt x="1805559" y="77266"/>
                </a:lnTo>
                <a:lnTo>
                  <a:pt x="1805559" y="49276"/>
                </a:lnTo>
                <a:close/>
              </a:path>
              <a:path w="1805940" h="205104">
                <a:moveTo>
                  <a:pt x="1805559" y="0"/>
                </a:moveTo>
                <a:lnTo>
                  <a:pt x="1798840" y="0"/>
                </a:lnTo>
                <a:lnTo>
                  <a:pt x="1798840" y="27990"/>
                </a:lnTo>
                <a:lnTo>
                  <a:pt x="1805559" y="27990"/>
                </a:lnTo>
                <a:lnTo>
                  <a:pt x="1805559" y="0"/>
                </a:lnTo>
                <a:close/>
              </a:path>
            </a:pathLst>
          </a:custGeom>
          <a:solidFill>
            <a:srgbClr val="4A7EBB"/>
          </a:solidFill>
        </p:spPr>
        <p:txBody>
          <a:bodyPr wrap="square" lIns="0" tIns="0" rIns="0" bIns="0" rtlCol="0"/>
          <a:lstStyle/>
          <a:p>
            <a:endParaRPr/>
          </a:p>
        </p:txBody>
      </p:sp>
      <p:sp>
        <p:nvSpPr>
          <p:cNvPr id="77" name="object 32">
            <a:extLst>
              <a:ext uri="{FF2B5EF4-FFF2-40B4-BE49-F238E27FC236}">
                <a16:creationId xmlns:a16="http://schemas.microsoft.com/office/drawing/2014/main" id="{CB279AF6-FA22-70AE-CC7B-A364254D17D4}"/>
              </a:ext>
            </a:extLst>
          </p:cNvPr>
          <p:cNvSpPr txBox="1"/>
          <p:nvPr/>
        </p:nvSpPr>
        <p:spPr>
          <a:xfrm>
            <a:off x="990912" y="4781763"/>
            <a:ext cx="2300600" cy="675035"/>
          </a:xfrm>
          <a:prstGeom prst="rect">
            <a:avLst/>
          </a:prstGeom>
        </p:spPr>
        <p:txBody>
          <a:bodyPr vert="horz" wrap="square" lIns="0" tIns="12679" rIns="0" bIns="0" rtlCol="0">
            <a:spAutoFit/>
          </a:bodyPr>
          <a:lstStyle/>
          <a:p>
            <a:pPr marR="431668" algn="ctr">
              <a:spcBef>
                <a:spcPts val="100"/>
              </a:spcBef>
              <a:tabLst>
                <a:tab pos="381528" algn="l"/>
                <a:tab pos="1641376" algn="l"/>
              </a:tabLst>
            </a:pPr>
            <a:r>
              <a:rPr sz="1588" spc="-23" dirty="0">
                <a:latin typeface="Times New Roman"/>
                <a:cs typeface="Times New Roman"/>
              </a:rPr>
              <a:t>a</a:t>
            </a:r>
            <a:r>
              <a:rPr sz="1566" spc="-34" baseline="-21739" dirty="0">
                <a:latin typeface="Times New Roman"/>
                <a:cs typeface="Times New Roman"/>
              </a:rPr>
              <a:t>i</a:t>
            </a:r>
            <a:r>
              <a:rPr sz="1566" baseline="-21739" dirty="0">
                <a:latin typeface="Times New Roman"/>
                <a:cs typeface="Times New Roman"/>
              </a:rPr>
              <a:t>	</a:t>
            </a:r>
            <a:r>
              <a:rPr sz="1588" spc="-23" dirty="0">
                <a:latin typeface="Times New Roman"/>
                <a:cs typeface="Times New Roman"/>
              </a:rPr>
              <a:t>s</a:t>
            </a:r>
            <a:r>
              <a:rPr sz="1566" spc="-34" baseline="-21739" dirty="0">
                <a:latin typeface="Times New Roman"/>
                <a:cs typeface="Times New Roman"/>
              </a:rPr>
              <a:t>i</a:t>
            </a:r>
            <a:r>
              <a:rPr sz="1566" baseline="-21739" dirty="0">
                <a:latin typeface="Times New Roman"/>
                <a:cs typeface="Times New Roman"/>
              </a:rPr>
              <a:t>	</a:t>
            </a:r>
            <a:r>
              <a:rPr sz="1588" spc="-23" dirty="0">
                <a:latin typeface="Times New Roman"/>
                <a:cs typeface="Times New Roman"/>
              </a:rPr>
              <a:t>f</a:t>
            </a:r>
            <a:r>
              <a:rPr sz="1566" spc="-34" baseline="-21739" dirty="0">
                <a:latin typeface="Times New Roman"/>
                <a:cs typeface="Times New Roman"/>
              </a:rPr>
              <a:t>i</a:t>
            </a:r>
            <a:endParaRPr sz="1566" baseline="-21739" dirty="0">
              <a:latin typeface="Times New Roman"/>
              <a:cs typeface="Times New Roman"/>
            </a:endParaRPr>
          </a:p>
          <a:p>
            <a:pPr>
              <a:spcBef>
                <a:spcPts val="73"/>
              </a:spcBef>
            </a:pPr>
            <a:endParaRPr sz="1044" dirty="0">
              <a:latin typeface="Times New Roman"/>
              <a:cs typeface="Times New Roman"/>
            </a:endParaRPr>
          </a:p>
          <a:p>
            <a:pPr marR="374036" algn="ctr"/>
            <a:r>
              <a:rPr sz="1588" spc="-23" dirty="0">
                <a:latin typeface="Times New Roman"/>
                <a:cs typeface="Times New Roman"/>
              </a:rPr>
              <a:t>R</a:t>
            </a:r>
            <a:r>
              <a:rPr sz="1566" spc="-34" baseline="-21739" dirty="0">
                <a:latin typeface="Times New Roman"/>
                <a:cs typeface="Times New Roman"/>
              </a:rPr>
              <a:t>i</a:t>
            </a:r>
            <a:endParaRPr sz="1566" baseline="-21739" dirty="0">
              <a:latin typeface="Times New Roman"/>
              <a:cs typeface="Times New Roman"/>
            </a:endParaRPr>
          </a:p>
        </p:txBody>
      </p:sp>
      <p:sp>
        <p:nvSpPr>
          <p:cNvPr id="78" name="object 33">
            <a:extLst>
              <a:ext uri="{FF2B5EF4-FFF2-40B4-BE49-F238E27FC236}">
                <a16:creationId xmlns:a16="http://schemas.microsoft.com/office/drawing/2014/main" id="{C0638A75-7704-D376-60BB-746AFE927772}"/>
              </a:ext>
            </a:extLst>
          </p:cNvPr>
          <p:cNvSpPr/>
          <p:nvPr/>
        </p:nvSpPr>
        <p:spPr>
          <a:xfrm>
            <a:off x="1128801" y="5263841"/>
            <a:ext cx="1639003" cy="7492"/>
          </a:xfrm>
          <a:custGeom>
            <a:avLst/>
            <a:gdLst/>
            <a:ahLst/>
            <a:cxnLst/>
            <a:rect l="l" t="t" r="r" b="b"/>
            <a:pathLst>
              <a:path w="1805940" h="8254">
                <a:moveTo>
                  <a:pt x="7835" y="0"/>
                </a:moveTo>
                <a:lnTo>
                  <a:pt x="0" y="0"/>
                </a:lnTo>
                <a:lnTo>
                  <a:pt x="0" y="7835"/>
                </a:lnTo>
                <a:lnTo>
                  <a:pt x="7835" y="7835"/>
                </a:lnTo>
                <a:lnTo>
                  <a:pt x="7835" y="0"/>
                </a:lnTo>
                <a:close/>
              </a:path>
              <a:path w="1805940" h="8254">
                <a:moveTo>
                  <a:pt x="1805559" y="0"/>
                </a:moveTo>
                <a:lnTo>
                  <a:pt x="1798840" y="0"/>
                </a:lnTo>
                <a:lnTo>
                  <a:pt x="1798840" y="7835"/>
                </a:lnTo>
                <a:lnTo>
                  <a:pt x="1805559" y="7835"/>
                </a:lnTo>
                <a:lnTo>
                  <a:pt x="1805559" y="0"/>
                </a:lnTo>
                <a:close/>
              </a:path>
            </a:pathLst>
          </a:custGeom>
          <a:solidFill>
            <a:srgbClr val="4A7EBB"/>
          </a:solidFill>
        </p:spPr>
        <p:txBody>
          <a:bodyPr wrap="square" lIns="0" tIns="0" rIns="0" bIns="0" rtlCol="0"/>
          <a:lstStyle/>
          <a:p>
            <a:endParaRPr/>
          </a:p>
        </p:txBody>
      </p:sp>
    </p:spTree>
    <p:extLst>
      <p:ext uri="{BB962C8B-B14F-4D97-AF65-F5344CB8AC3E}">
        <p14:creationId xmlns:p14="http://schemas.microsoft.com/office/powerpoint/2010/main" val="1561876481"/>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6E70D1-871C-CD02-796C-0AFF37B5B10A}"/>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655E9E94-21BF-87FD-B165-9070F4DE863D}"/>
              </a:ext>
            </a:extLst>
          </p:cNvPr>
          <p:cNvSpPr>
            <a:spLocks noGrp="1"/>
          </p:cNvSpPr>
          <p:nvPr>
            <p:ph type="title"/>
          </p:nvPr>
        </p:nvSpPr>
        <p:spPr>
          <a:xfrm>
            <a:off x="247416" y="205381"/>
            <a:ext cx="4762151" cy="477557"/>
          </a:xfrm>
        </p:spPr>
        <p:txBody>
          <a:bodyPr/>
          <a:lstStyle/>
          <a:p>
            <a:r>
              <a:rPr lang="en-US" altLang="zh-CN" sz="2800" dirty="0"/>
              <a:t>Incorrect: CV</a:t>
            </a:r>
            <a:r>
              <a:rPr lang="zh-CN" altLang="en-US" sz="2800" dirty="0"/>
              <a:t> </a:t>
            </a:r>
            <a:r>
              <a:rPr lang="en-US" altLang="zh-CN" sz="2800" dirty="0"/>
              <a:t>with</a:t>
            </a:r>
            <a:r>
              <a:rPr lang="zh-CN" altLang="en-US" sz="2800" dirty="0"/>
              <a:t> </a:t>
            </a:r>
            <a:r>
              <a:rPr lang="en-US" altLang="zh-CN" sz="2800" dirty="0"/>
              <a:t>Flag &amp;</a:t>
            </a:r>
            <a:r>
              <a:rPr lang="zh-CN" altLang="en-US" sz="2800" dirty="0"/>
              <a:t> </a:t>
            </a:r>
            <a:r>
              <a:rPr lang="en-US" altLang="zh-CN" sz="2800" dirty="0"/>
              <a:t>Lock</a:t>
            </a:r>
            <a:endParaRPr lang="en-US" sz="2800" dirty="0"/>
          </a:p>
        </p:txBody>
      </p:sp>
      <p:sp>
        <p:nvSpPr>
          <p:cNvPr id="27" name="Content Placeholder 6">
            <a:extLst>
              <a:ext uri="{FF2B5EF4-FFF2-40B4-BE49-F238E27FC236}">
                <a16:creationId xmlns:a16="http://schemas.microsoft.com/office/drawing/2014/main" id="{7DAE95C0-26DF-4F96-CABC-6DEE6EC6AC60}"/>
              </a:ext>
            </a:extLst>
          </p:cNvPr>
          <p:cNvSpPr txBox="1">
            <a:spLocks/>
          </p:cNvSpPr>
          <p:nvPr/>
        </p:nvSpPr>
        <p:spPr bwMode="auto">
          <a:xfrm>
            <a:off x="6813322" y="769074"/>
            <a:ext cx="5265159" cy="5989622"/>
          </a:xfrm>
          <a:prstGeom prst="rect">
            <a:avLst/>
          </a:prstGeom>
          <a:solidFill>
            <a:schemeClr val="bg1"/>
          </a:solidFill>
          <a:ln>
            <a:noFill/>
          </a:ln>
          <a:effectLst/>
          <a:extLst>
            <a:ext uri="{FAA26D3D-D897-4be2-8F04-BA451C77F1D7}">
              <ma14:placeholderFlag xmlns="" xmlns:ma14="http://schemas.microsoft.com/office/mac/drawingml/2011/main" val="1"/>
            </a:ex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pattFill prst="narHorz">
                  <a:fgClr>
                    <a:schemeClr val="tx1"/>
                  </a:fgClr>
                  <a:bgClr>
                    <a:schemeClr val="bg1"/>
                  </a:bgClr>
                </a:patt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0478" tIns="44445" rIns="90478" bIns="44445" numCol="1" anchor="t" anchorCtr="0" compatLnSpc="1">
            <a:prstTxWarp prst="textNoShape">
              <a:avLst/>
            </a:prstTxWarp>
          </a:bodyPr>
          <a:lstStyle>
            <a:lvl1pPr marL="285750" indent="-285750" algn="l" rtl="0" eaLnBrk="0" fontAlgn="base" hangingPunct="0">
              <a:lnSpc>
                <a:spcPct val="90000"/>
              </a:lnSpc>
              <a:spcBef>
                <a:spcPct val="30000"/>
              </a:spcBef>
              <a:spcAft>
                <a:spcPct val="0"/>
              </a:spcAft>
              <a:buSzPct val="100000"/>
              <a:buChar char="•"/>
              <a:defRPr sz="2400">
                <a:solidFill>
                  <a:schemeClr val="tx1"/>
                </a:solidFill>
                <a:latin typeface="Gill Sans" charset="0"/>
                <a:ea typeface="ＭＳ Ｐゴシック" charset="0"/>
                <a:cs typeface="Gill Sans" charset="0"/>
              </a:defRPr>
            </a:lvl1pPr>
            <a:lvl2pPr marL="685800" indent="-228600" algn="l" rtl="0" eaLnBrk="0" fontAlgn="base" hangingPunct="0">
              <a:lnSpc>
                <a:spcPct val="90000"/>
              </a:lnSpc>
              <a:spcBef>
                <a:spcPct val="30000"/>
              </a:spcBef>
              <a:spcAft>
                <a:spcPct val="0"/>
              </a:spcAft>
              <a:buSzPct val="100000"/>
              <a:buChar char="–"/>
              <a:defRPr sz="2200">
                <a:solidFill>
                  <a:schemeClr val="tx1"/>
                </a:solidFill>
                <a:latin typeface="Gill Sans" charset="0"/>
                <a:ea typeface="Gill Sans" charset="0"/>
                <a:cs typeface="Gill Sans" charset="0"/>
              </a:defRPr>
            </a:lvl2pPr>
            <a:lvl3pPr marL="1143000" indent="-228600" algn="l" rtl="0" eaLnBrk="0" fontAlgn="base" hangingPunct="0">
              <a:lnSpc>
                <a:spcPct val="90000"/>
              </a:lnSpc>
              <a:spcBef>
                <a:spcPct val="30000"/>
              </a:spcBef>
              <a:spcAft>
                <a:spcPct val="0"/>
              </a:spcAft>
              <a:buSzPct val="100000"/>
              <a:buChar char="»"/>
              <a:defRPr sz="2000">
                <a:solidFill>
                  <a:schemeClr val="tx1"/>
                </a:solidFill>
                <a:latin typeface="Gill Sans" charset="0"/>
                <a:ea typeface="Gill Sans" charset="0"/>
                <a:cs typeface="Gill Sans" charset="0"/>
              </a:defRPr>
            </a:lvl3pPr>
            <a:lvl4pPr marL="1543050" indent="-171450" algn="l" rtl="0" eaLnBrk="0" fontAlgn="base" hangingPunct="0">
              <a:lnSpc>
                <a:spcPct val="90000"/>
              </a:lnSpc>
              <a:spcBef>
                <a:spcPct val="30000"/>
              </a:spcBef>
              <a:spcAft>
                <a:spcPct val="0"/>
              </a:spcAft>
              <a:buSzPct val="100000"/>
              <a:buChar char="•"/>
              <a:defRPr sz="2000">
                <a:solidFill>
                  <a:schemeClr val="tx1"/>
                </a:solidFill>
                <a:latin typeface="Gill Sans" charset="0"/>
                <a:ea typeface="Gill Sans" charset="0"/>
                <a:cs typeface="Gill Sans" charset="0"/>
              </a:defRPr>
            </a:lvl4pPr>
            <a:lvl5pPr marL="2000250" indent="-171450" algn="l" rtl="0" eaLnBrk="0" fontAlgn="base" hangingPunct="0">
              <a:lnSpc>
                <a:spcPct val="90000"/>
              </a:lnSpc>
              <a:spcBef>
                <a:spcPct val="30000"/>
              </a:spcBef>
              <a:spcAft>
                <a:spcPct val="0"/>
              </a:spcAft>
              <a:buSzPct val="100000"/>
              <a:buChar char="–"/>
              <a:defRPr sz="2000">
                <a:solidFill>
                  <a:schemeClr val="tx1"/>
                </a:solidFill>
                <a:latin typeface="Gill Sans" charset="0"/>
                <a:ea typeface="Gill Sans" charset="0"/>
                <a:cs typeface="Gill Sans" charset="0"/>
              </a:defRPr>
            </a:lvl5pPr>
            <a:lvl6pPr marL="2457450" indent="-171450" algn="l" rtl="0" eaLnBrk="0" fontAlgn="base" hangingPunct="0">
              <a:lnSpc>
                <a:spcPct val="90000"/>
              </a:lnSpc>
              <a:spcBef>
                <a:spcPct val="30000"/>
              </a:spcBef>
              <a:spcAft>
                <a:spcPct val="0"/>
              </a:spcAft>
              <a:buSzPct val="100000"/>
              <a:buChar char="–"/>
              <a:defRPr sz="2000" b="1">
                <a:solidFill>
                  <a:schemeClr val="tx1"/>
                </a:solidFill>
                <a:latin typeface="+mn-lt"/>
              </a:defRPr>
            </a:lvl6pPr>
            <a:lvl7pPr marL="2914650" indent="-171450" algn="l" rtl="0" eaLnBrk="0" fontAlgn="base" hangingPunct="0">
              <a:lnSpc>
                <a:spcPct val="90000"/>
              </a:lnSpc>
              <a:spcBef>
                <a:spcPct val="30000"/>
              </a:spcBef>
              <a:spcAft>
                <a:spcPct val="0"/>
              </a:spcAft>
              <a:buSzPct val="100000"/>
              <a:buChar char="–"/>
              <a:defRPr sz="2000" b="1">
                <a:solidFill>
                  <a:schemeClr val="tx1"/>
                </a:solidFill>
                <a:latin typeface="+mn-lt"/>
              </a:defRPr>
            </a:lvl7pPr>
            <a:lvl8pPr marL="3371850" indent="-171450" algn="l" rtl="0" eaLnBrk="0" fontAlgn="base" hangingPunct="0">
              <a:lnSpc>
                <a:spcPct val="90000"/>
              </a:lnSpc>
              <a:spcBef>
                <a:spcPct val="30000"/>
              </a:spcBef>
              <a:spcAft>
                <a:spcPct val="0"/>
              </a:spcAft>
              <a:buSzPct val="100000"/>
              <a:buChar char="–"/>
              <a:defRPr sz="2000" b="1">
                <a:solidFill>
                  <a:schemeClr val="tx1"/>
                </a:solidFill>
                <a:latin typeface="+mn-lt"/>
              </a:defRPr>
            </a:lvl8pPr>
            <a:lvl9pPr marL="3829050" indent="-171450" algn="l" rtl="0" eaLnBrk="0" fontAlgn="base" hangingPunct="0">
              <a:lnSpc>
                <a:spcPct val="90000"/>
              </a:lnSpc>
              <a:spcBef>
                <a:spcPct val="30000"/>
              </a:spcBef>
              <a:spcAft>
                <a:spcPct val="0"/>
              </a:spcAft>
              <a:buSzPct val="100000"/>
              <a:buChar char="–"/>
              <a:defRPr sz="2000" b="1">
                <a:solidFill>
                  <a:schemeClr val="tx1"/>
                </a:solidFill>
                <a:latin typeface="+mn-lt"/>
              </a:defRPr>
            </a:lvl9pPr>
          </a:lstStyle>
          <a:p>
            <a:r>
              <a:rPr lang="en-GB" sz="2000" b="0" kern="0" dirty="0"/>
              <a:t>Add a Boolean flag </a:t>
            </a:r>
            <a:r>
              <a:rPr lang="en-GB" sz="2000" b="0" kern="0" dirty="0" err="1"/>
              <a:t>child_done</a:t>
            </a:r>
            <a:r>
              <a:rPr lang="en-GB" sz="2000" b="0" kern="0" dirty="0"/>
              <a:t>:</a:t>
            </a:r>
            <a:endParaRPr lang="en-SE" sz="2000" b="0" kern="0" dirty="0"/>
          </a:p>
          <a:p>
            <a:pPr lvl="1"/>
            <a:r>
              <a:rPr lang="en-GB" sz="1800" b="0" kern="0" dirty="0"/>
              <a:t>The </a:t>
            </a:r>
            <a:r>
              <a:rPr lang="en-GB" sz="1800" b="0" kern="0" dirty="0" err="1"/>
              <a:t>child_done</a:t>
            </a:r>
            <a:r>
              <a:rPr lang="en-GB" sz="1800" b="0" kern="0" dirty="0"/>
              <a:t> flag ensures that even if </a:t>
            </a:r>
            <a:r>
              <a:rPr lang="en-GB" sz="1800" b="0" kern="0" dirty="0" err="1"/>
              <a:t>pthread_cond_signal</a:t>
            </a:r>
            <a:r>
              <a:rPr lang="en-GB" sz="1800" b="0" kern="0" dirty="0"/>
              <a:t> occurs before </a:t>
            </a:r>
            <a:r>
              <a:rPr lang="en-GB" sz="1800" b="0" kern="0" dirty="0" err="1"/>
              <a:t>pthread_cond_wait</a:t>
            </a:r>
            <a:r>
              <a:rPr lang="en-GB" sz="1800" b="0" kern="0" dirty="0"/>
              <a:t>, the parent will not block indefinitely because it will detect that </a:t>
            </a:r>
            <a:r>
              <a:rPr lang="en-GB" sz="1800" b="0" kern="0" dirty="0" err="1"/>
              <a:t>child_done</a:t>
            </a:r>
            <a:r>
              <a:rPr lang="en-GB" sz="1800" b="0" kern="0" dirty="0"/>
              <a:t> is already set.</a:t>
            </a:r>
          </a:p>
          <a:p>
            <a:r>
              <a:rPr lang="en-GB" sz="2000" b="0" kern="0" dirty="0"/>
              <a:t>Spurious wakeup problem:</a:t>
            </a:r>
          </a:p>
          <a:p>
            <a:pPr lvl="1"/>
            <a:r>
              <a:rPr lang="en-GB" sz="1800" b="0" kern="0" dirty="0"/>
              <a:t>The program assumes that once the parent thread is awakened, the condition </a:t>
            </a:r>
            <a:r>
              <a:rPr lang="en-GB" sz="1800" b="0" kern="0" dirty="0" err="1"/>
              <a:t>child_done</a:t>
            </a:r>
            <a:r>
              <a:rPr lang="en-GB" sz="1800" b="0" kern="0" dirty="0"/>
              <a:t> is guaranteed to be true. But it is possible for </a:t>
            </a:r>
            <a:r>
              <a:rPr lang="en-GB" sz="1800" b="0" kern="0" dirty="0" err="1"/>
              <a:t>child_done</a:t>
            </a:r>
            <a:r>
              <a:rPr lang="en-GB" sz="1800" b="0" kern="0" dirty="0"/>
              <a:t> to be false. </a:t>
            </a:r>
          </a:p>
          <a:p>
            <a:pPr lvl="1"/>
            <a:r>
              <a:rPr lang="en-GB" sz="1800" b="0" kern="0" dirty="0"/>
              <a:t>The parent thread may be awakened by the system without any signal from the child thread (i.e., </a:t>
            </a:r>
            <a:r>
              <a:rPr lang="en-GB" sz="1800" b="0" kern="0" dirty="0" err="1"/>
              <a:t>pthread_cond_signal</a:t>
            </a:r>
            <a:r>
              <a:rPr lang="en-GB" sz="1800" b="0" kern="0" dirty="0"/>
              <a:t> has not been called), since system-level events such as interrupts, signals, or other system-specific mechanisms may cause a thread to wake up prematurely. This is called spurious wakeups.</a:t>
            </a:r>
          </a:p>
        </p:txBody>
      </p:sp>
      <p:sp>
        <p:nvSpPr>
          <p:cNvPr id="29" name="Plassholder for innhold 2">
            <a:extLst>
              <a:ext uri="{FF2B5EF4-FFF2-40B4-BE49-F238E27FC236}">
                <a16:creationId xmlns:a16="http://schemas.microsoft.com/office/drawing/2014/main" id="{6A453155-602B-A69D-54D6-0F8436691F49}"/>
              </a:ext>
            </a:extLst>
          </p:cNvPr>
          <p:cNvSpPr txBox="1">
            <a:spLocks/>
          </p:cNvSpPr>
          <p:nvPr/>
        </p:nvSpPr>
        <p:spPr bwMode="auto">
          <a:xfrm>
            <a:off x="354932" y="769075"/>
            <a:ext cx="6579268" cy="5158945"/>
          </a:xfrm>
          <a:prstGeom prst="rect">
            <a:avLst/>
          </a:prstGeom>
          <a:noFill/>
          <a:ln>
            <a:solidFill>
              <a:schemeClr val="accent1">
                <a:lumMod val="50000"/>
              </a:schemeClr>
            </a:solidFill>
          </a:ln>
          <a:effectLst/>
          <a:extLst>
            <a:ext uri="{FAA26D3D-D897-4be2-8F04-BA451C77F1D7}">
              <ma14:placeholderFlag xmlns="" xmlns:ma14="http://schemas.microsoft.com/office/mac/drawingml/2011/main" val="1"/>
            </a:ex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pattFill prst="narHorz">
                  <a:fgClr>
                    <a:schemeClr val="tx1"/>
                  </a:fgClr>
                  <a:bgClr>
                    <a:schemeClr val="bg1"/>
                  </a:bgClr>
                </a:patt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0478" tIns="44445" rIns="90478" bIns="44445" numCol="1" anchor="t" anchorCtr="0" compatLnSpc="1">
            <a:prstTxWarp prst="textNoShape">
              <a:avLst/>
            </a:prstTxWarp>
            <a:noAutofit/>
          </a:bodyPr>
          <a:lstStyle>
            <a:lvl1pPr marL="285750" indent="-285750" algn="l" rtl="0" eaLnBrk="0" fontAlgn="base" hangingPunct="0">
              <a:lnSpc>
                <a:spcPct val="90000"/>
              </a:lnSpc>
              <a:spcBef>
                <a:spcPct val="30000"/>
              </a:spcBef>
              <a:spcAft>
                <a:spcPct val="0"/>
              </a:spcAft>
              <a:buSzPct val="100000"/>
              <a:buChar char="•"/>
              <a:defRPr sz="2400">
                <a:solidFill>
                  <a:schemeClr val="tx1"/>
                </a:solidFill>
                <a:latin typeface="Gill Sans" charset="0"/>
                <a:ea typeface="ＭＳ Ｐゴシック" charset="0"/>
                <a:cs typeface="Gill Sans" charset="0"/>
              </a:defRPr>
            </a:lvl1pPr>
            <a:lvl2pPr marL="685800" indent="-228600" algn="l" rtl="0" eaLnBrk="0" fontAlgn="base" hangingPunct="0">
              <a:lnSpc>
                <a:spcPct val="90000"/>
              </a:lnSpc>
              <a:spcBef>
                <a:spcPct val="30000"/>
              </a:spcBef>
              <a:spcAft>
                <a:spcPct val="0"/>
              </a:spcAft>
              <a:buSzPct val="100000"/>
              <a:buChar char="–"/>
              <a:defRPr sz="2200">
                <a:solidFill>
                  <a:schemeClr val="tx1"/>
                </a:solidFill>
                <a:latin typeface="Gill Sans" charset="0"/>
                <a:ea typeface="Gill Sans" charset="0"/>
                <a:cs typeface="Gill Sans" charset="0"/>
              </a:defRPr>
            </a:lvl2pPr>
            <a:lvl3pPr marL="1143000" indent="-228600" algn="l" rtl="0" eaLnBrk="0" fontAlgn="base" hangingPunct="0">
              <a:lnSpc>
                <a:spcPct val="90000"/>
              </a:lnSpc>
              <a:spcBef>
                <a:spcPct val="30000"/>
              </a:spcBef>
              <a:spcAft>
                <a:spcPct val="0"/>
              </a:spcAft>
              <a:buSzPct val="100000"/>
              <a:buChar char="»"/>
              <a:defRPr sz="2000">
                <a:solidFill>
                  <a:schemeClr val="tx1"/>
                </a:solidFill>
                <a:latin typeface="Gill Sans" charset="0"/>
                <a:ea typeface="Gill Sans" charset="0"/>
                <a:cs typeface="Gill Sans" charset="0"/>
              </a:defRPr>
            </a:lvl3pPr>
            <a:lvl4pPr marL="1543050" indent="-171450" algn="l" rtl="0" eaLnBrk="0" fontAlgn="base" hangingPunct="0">
              <a:lnSpc>
                <a:spcPct val="90000"/>
              </a:lnSpc>
              <a:spcBef>
                <a:spcPct val="30000"/>
              </a:spcBef>
              <a:spcAft>
                <a:spcPct val="0"/>
              </a:spcAft>
              <a:buSzPct val="100000"/>
              <a:buChar char="•"/>
              <a:defRPr sz="2000">
                <a:solidFill>
                  <a:schemeClr val="tx1"/>
                </a:solidFill>
                <a:latin typeface="Gill Sans" charset="0"/>
                <a:ea typeface="Gill Sans" charset="0"/>
                <a:cs typeface="Gill Sans" charset="0"/>
              </a:defRPr>
            </a:lvl4pPr>
            <a:lvl5pPr marL="2000250" indent="-171450" algn="l" rtl="0" eaLnBrk="0" fontAlgn="base" hangingPunct="0">
              <a:lnSpc>
                <a:spcPct val="90000"/>
              </a:lnSpc>
              <a:spcBef>
                <a:spcPct val="30000"/>
              </a:spcBef>
              <a:spcAft>
                <a:spcPct val="0"/>
              </a:spcAft>
              <a:buSzPct val="100000"/>
              <a:buChar char="–"/>
              <a:defRPr sz="2000">
                <a:solidFill>
                  <a:schemeClr val="tx1"/>
                </a:solidFill>
                <a:latin typeface="Gill Sans" charset="0"/>
                <a:ea typeface="Gill Sans" charset="0"/>
                <a:cs typeface="Gill Sans" charset="0"/>
              </a:defRPr>
            </a:lvl5pPr>
            <a:lvl6pPr marL="2457450" indent="-171450" algn="l" rtl="0" eaLnBrk="0" fontAlgn="base" hangingPunct="0">
              <a:lnSpc>
                <a:spcPct val="90000"/>
              </a:lnSpc>
              <a:spcBef>
                <a:spcPct val="30000"/>
              </a:spcBef>
              <a:spcAft>
                <a:spcPct val="0"/>
              </a:spcAft>
              <a:buSzPct val="100000"/>
              <a:buChar char="–"/>
              <a:defRPr sz="2000" b="1">
                <a:solidFill>
                  <a:schemeClr val="tx1"/>
                </a:solidFill>
                <a:latin typeface="+mn-lt"/>
              </a:defRPr>
            </a:lvl6pPr>
            <a:lvl7pPr marL="2914650" indent="-171450" algn="l" rtl="0" eaLnBrk="0" fontAlgn="base" hangingPunct="0">
              <a:lnSpc>
                <a:spcPct val="90000"/>
              </a:lnSpc>
              <a:spcBef>
                <a:spcPct val="30000"/>
              </a:spcBef>
              <a:spcAft>
                <a:spcPct val="0"/>
              </a:spcAft>
              <a:buSzPct val="100000"/>
              <a:buChar char="–"/>
              <a:defRPr sz="2000" b="1">
                <a:solidFill>
                  <a:schemeClr val="tx1"/>
                </a:solidFill>
                <a:latin typeface="+mn-lt"/>
              </a:defRPr>
            </a:lvl7pPr>
            <a:lvl8pPr marL="3371850" indent="-171450" algn="l" rtl="0" eaLnBrk="0" fontAlgn="base" hangingPunct="0">
              <a:lnSpc>
                <a:spcPct val="90000"/>
              </a:lnSpc>
              <a:spcBef>
                <a:spcPct val="30000"/>
              </a:spcBef>
              <a:spcAft>
                <a:spcPct val="0"/>
              </a:spcAft>
              <a:buSzPct val="100000"/>
              <a:buChar char="–"/>
              <a:defRPr sz="2000" b="1">
                <a:solidFill>
                  <a:schemeClr val="tx1"/>
                </a:solidFill>
                <a:latin typeface="+mn-lt"/>
              </a:defRPr>
            </a:lvl8pPr>
            <a:lvl9pPr marL="3829050" indent="-171450" algn="l" rtl="0" eaLnBrk="0" fontAlgn="base" hangingPunct="0">
              <a:lnSpc>
                <a:spcPct val="90000"/>
              </a:lnSpc>
              <a:spcBef>
                <a:spcPct val="30000"/>
              </a:spcBef>
              <a:spcAft>
                <a:spcPct val="0"/>
              </a:spcAft>
              <a:buSzPct val="100000"/>
              <a:buChar char="–"/>
              <a:defRPr sz="2000" b="1">
                <a:solidFill>
                  <a:schemeClr val="tx1"/>
                </a:solidFill>
                <a:latin typeface="+mn-lt"/>
              </a:defRPr>
            </a:lvl9pPr>
          </a:lstStyle>
          <a:p>
            <a:pPr marL="0" indent="0">
              <a:buNone/>
            </a:pPr>
            <a:r>
              <a:rPr lang="en-GB" altLang="zh-CN" sz="1700" b="0" kern="0" dirty="0">
                <a:latin typeface="Courier New" panose="02070309020205020404" pitchFamily="49" charset="0"/>
                <a:cs typeface="Courier New" panose="02070309020205020404" pitchFamily="49" charset="0"/>
              </a:rPr>
              <a:t>//Child</a:t>
            </a:r>
          </a:p>
          <a:p>
            <a:pPr marL="0" indent="0">
              <a:buFontTx/>
              <a:buNone/>
            </a:pPr>
            <a:r>
              <a:rPr lang="en-GB" altLang="zh-CN" sz="1700" b="0" kern="0" dirty="0">
                <a:latin typeface="Courier New" panose="02070309020205020404" pitchFamily="49" charset="0"/>
                <a:cs typeface="Courier New" panose="02070309020205020404" pitchFamily="49" charset="0"/>
              </a:rPr>
              <a:t>bool </a:t>
            </a:r>
            <a:r>
              <a:rPr lang="en-GB" altLang="zh-CN" sz="1700" b="0" kern="0" dirty="0" err="1">
                <a:latin typeface="Courier New" panose="02070309020205020404" pitchFamily="49" charset="0"/>
                <a:cs typeface="Courier New" panose="02070309020205020404" pitchFamily="49" charset="0"/>
              </a:rPr>
              <a:t>child_done</a:t>
            </a:r>
            <a:r>
              <a:rPr lang="en-GB" altLang="zh-CN" sz="1700" b="0" kern="0" dirty="0">
                <a:latin typeface="Courier New" panose="02070309020205020404" pitchFamily="49" charset="0"/>
                <a:cs typeface="Courier New" panose="02070309020205020404" pitchFamily="49" charset="0"/>
              </a:rPr>
              <a:t> = false; //Shared state</a:t>
            </a:r>
          </a:p>
          <a:p>
            <a:pPr marL="0" indent="0">
              <a:buFontTx/>
              <a:buNone/>
            </a:pPr>
            <a:r>
              <a:rPr lang="en-GB" altLang="zh-CN" sz="1700" b="0" kern="0" dirty="0">
                <a:latin typeface="Courier New" panose="02070309020205020404" pitchFamily="49" charset="0"/>
                <a:cs typeface="Courier New" panose="02070309020205020404" pitchFamily="49" charset="0"/>
              </a:rPr>
              <a:t>void </a:t>
            </a:r>
            <a:r>
              <a:rPr lang="en-GB" altLang="zh-CN" sz="1700" b="0" kern="0" dirty="0" err="1">
                <a:latin typeface="Courier New" panose="02070309020205020404" pitchFamily="49" charset="0"/>
                <a:cs typeface="Courier New" panose="02070309020205020404" pitchFamily="49" charset="0"/>
              </a:rPr>
              <a:t>thr_exit</a:t>
            </a:r>
            <a:r>
              <a:rPr lang="en-GB" altLang="zh-CN" sz="1700" b="0" kern="0" dirty="0">
                <a:latin typeface="Courier New" panose="02070309020205020404" pitchFamily="49" charset="0"/>
                <a:cs typeface="Courier New" panose="02070309020205020404" pitchFamily="49" charset="0"/>
              </a:rPr>
              <a:t>(){</a:t>
            </a:r>
          </a:p>
          <a:p>
            <a:pPr marL="0" indent="0">
              <a:buFontTx/>
              <a:buNone/>
            </a:pPr>
            <a:r>
              <a:rPr lang="en-GB" altLang="zh-CN" sz="1700" b="0" kern="0" dirty="0">
                <a:latin typeface="Courier New" panose="02070309020205020404" pitchFamily="49" charset="0"/>
                <a:cs typeface="Courier New" panose="02070309020205020404" pitchFamily="49" charset="0"/>
              </a:rPr>
              <a:t>  </a:t>
            </a:r>
            <a:r>
              <a:rPr lang="en-GB" altLang="zh-CN" sz="1700" b="0" kern="0" dirty="0" err="1">
                <a:latin typeface="Courier New" panose="02070309020205020404" pitchFamily="49" charset="0"/>
                <a:cs typeface="Courier New" panose="02070309020205020404" pitchFamily="49" charset="0"/>
              </a:rPr>
              <a:t>pthread_mutex_lock</a:t>
            </a:r>
            <a:r>
              <a:rPr lang="en-GB" altLang="zh-CN" sz="1700" b="0" kern="0" dirty="0">
                <a:latin typeface="Courier New" panose="02070309020205020404" pitchFamily="49" charset="0"/>
                <a:cs typeface="Courier New" panose="02070309020205020404" pitchFamily="49" charset="0"/>
              </a:rPr>
              <a:t>(&amp;m); </a:t>
            </a:r>
          </a:p>
          <a:p>
            <a:pPr marL="0" indent="0">
              <a:buFontTx/>
              <a:buNone/>
            </a:pPr>
            <a:r>
              <a:rPr lang="en-GB" altLang="zh-CN" sz="1700" b="0" kern="0" dirty="0">
                <a:latin typeface="Courier New" panose="02070309020205020404" pitchFamily="49" charset="0"/>
                <a:cs typeface="Courier New" panose="02070309020205020404" pitchFamily="49" charset="0"/>
              </a:rPr>
              <a:t>  </a:t>
            </a:r>
            <a:r>
              <a:rPr lang="en-GB" altLang="zh-CN" sz="1700" b="0" kern="0" dirty="0" err="1">
                <a:latin typeface="Courier New" panose="02070309020205020404" pitchFamily="49" charset="0"/>
                <a:cs typeface="Courier New" panose="02070309020205020404" pitchFamily="49" charset="0"/>
              </a:rPr>
              <a:t>child_done</a:t>
            </a:r>
            <a:r>
              <a:rPr lang="en-GB" altLang="zh-CN" sz="1700" b="0" kern="0" dirty="0">
                <a:latin typeface="Courier New" panose="02070309020205020404" pitchFamily="49" charset="0"/>
                <a:cs typeface="Courier New" panose="02070309020205020404" pitchFamily="49" charset="0"/>
              </a:rPr>
              <a:t> = true; //Set flag</a:t>
            </a:r>
          </a:p>
          <a:p>
            <a:pPr marL="0" indent="0">
              <a:buFontTx/>
              <a:buNone/>
            </a:pPr>
            <a:r>
              <a:rPr lang="en-GB" altLang="zh-CN" sz="1700" b="0" kern="0" dirty="0">
                <a:latin typeface="Courier New" panose="02070309020205020404" pitchFamily="49" charset="0"/>
                <a:cs typeface="Courier New" panose="02070309020205020404" pitchFamily="49" charset="0"/>
              </a:rPr>
              <a:t>  </a:t>
            </a:r>
            <a:r>
              <a:rPr lang="en-GB" altLang="zh-CN" sz="1700" b="0" kern="0" dirty="0" err="1">
                <a:latin typeface="Courier New" panose="02070309020205020404" pitchFamily="49" charset="0"/>
                <a:cs typeface="Courier New" panose="02070309020205020404" pitchFamily="49" charset="0"/>
              </a:rPr>
              <a:t>pthread_cond_signal</a:t>
            </a:r>
            <a:r>
              <a:rPr lang="en-GB" altLang="zh-CN" sz="1700" b="0" kern="0" dirty="0">
                <a:latin typeface="Courier New" panose="02070309020205020404" pitchFamily="49" charset="0"/>
                <a:cs typeface="Courier New" panose="02070309020205020404" pitchFamily="49" charset="0"/>
              </a:rPr>
              <a:t>(&amp;c); //Signal parent</a:t>
            </a:r>
          </a:p>
          <a:p>
            <a:pPr marL="0" indent="0">
              <a:buFontTx/>
              <a:buNone/>
            </a:pPr>
            <a:r>
              <a:rPr lang="en-GB" altLang="zh-CN" sz="1700" b="0" kern="0" dirty="0">
                <a:latin typeface="Courier New" panose="02070309020205020404" pitchFamily="49" charset="0"/>
                <a:cs typeface="Courier New" panose="02070309020205020404" pitchFamily="49" charset="0"/>
              </a:rPr>
              <a:t>  </a:t>
            </a:r>
            <a:r>
              <a:rPr lang="en-GB" altLang="zh-CN" sz="1700" b="0" kern="0" dirty="0" err="1">
                <a:latin typeface="Courier New" panose="02070309020205020404" pitchFamily="49" charset="0"/>
                <a:cs typeface="Courier New" panose="02070309020205020404" pitchFamily="49" charset="0"/>
              </a:rPr>
              <a:t>pthread_mutex_unlock</a:t>
            </a:r>
            <a:r>
              <a:rPr lang="en-GB" altLang="zh-CN" sz="1700" b="0" kern="0" dirty="0">
                <a:latin typeface="Courier New" panose="02070309020205020404" pitchFamily="49" charset="0"/>
                <a:cs typeface="Courier New" panose="02070309020205020404" pitchFamily="49" charset="0"/>
              </a:rPr>
              <a:t>(&amp;m);</a:t>
            </a:r>
          </a:p>
          <a:p>
            <a:pPr marL="0" indent="0">
              <a:buFontTx/>
              <a:buNone/>
            </a:pPr>
            <a:r>
              <a:rPr lang="en-GB" altLang="zh-CN" sz="1700" b="0" kern="0" dirty="0">
                <a:latin typeface="Courier New" panose="02070309020205020404" pitchFamily="49" charset="0"/>
                <a:cs typeface="Courier New" panose="02070309020205020404" pitchFamily="49" charset="0"/>
              </a:rPr>
              <a:t>}</a:t>
            </a:r>
          </a:p>
          <a:p>
            <a:pPr marL="0" indent="0">
              <a:buNone/>
            </a:pPr>
            <a:r>
              <a:rPr lang="en-GB" altLang="zh-CN" sz="1700" b="0" kern="0" dirty="0">
                <a:latin typeface="Courier New" panose="02070309020205020404" pitchFamily="49" charset="0"/>
                <a:cs typeface="Courier New" panose="02070309020205020404" pitchFamily="49" charset="0"/>
              </a:rPr>
              <a:t>//Parent</a:t>
            </a:r>
          </a:p>
          <a:p>
            <a:pPr marL="0" indent="0">
              <a:buFontTx/>
              <a:buNone/>
            </a:pPr>
            <a:r>
              <a:rPr lang="en-GB" altLang="zh-CN" sz="1700" b="0" kern="0" dirty="0">
                <a:latin typeface="Courier New" panose="02070309020205020404" pitchFamily="49" charset="0"/>
                <a:cs typeface="Courier New" panose="02070309020205020404" pitchFamily="49" charset="0"/>
              </a:rPr>
              <a:t>void </a:t>
            </a:r>
            <a:r>
              <a:rPr lang="en-GB" altLang="zh-CN" sz="1700" b="0" kern="0" dirty="0" err="1">
                <a:latin typeface="Courier New" panose="02070309020205020404" pitchFamily="49" charset="0"/>
                <a:cs typeface="Courier New" panose="02070309020205020404" pitchFamily="49" charset="0"/>
              </a:rPr>
              <a:t>thr_join</a:t>
            </a:r>
            <a:r>
              <a:rPr lang="en-GB" altLang="zh-CN" sz="1700" b="0" kern="0" dirty="0">
                <a:latin typeface="Courier New" panose="02070309020205020404" pitchFamily="49" charset="0"/>
                <a:cs typeface="Courier New" panose="02070309020205020404" pitchFamily="49" charset="0"/>
              </a:rPr>
              <a:t>(){</a:t>
            </a:r>
          </a:p>
          <a:p>
            <a:pPr marL="0" indent="0">
              <a:buFontTx/>
              <a:buNone/>
            </a:pPr>
            <a:r>
              <a:rPr lang="en-GB" altLang="zh-CN" sz="1700" b="0" kern="0" dirty="0">
                <a:latin typeface="Courier New" panose="02070309020205020404" pitchFamily="49" charset="0"/>
                <a:cs typeface="Courier New" panose="02070309020205020404" pitchFamily="49" charset="0"/>
              </a:rPr>
              <a:t>  </a:t>
            </a:r>
            <a:r>
              <a:rPr lang="en-GB" altLang="zh-CN" sz="1700" b="0" kern="0" dirty="0" err="1">
                <a:latin typeface="Courier New" panose="02070309020205020404" pitchFamily="49" charset="0"/>
                <a:cs typeface="Courier New" panose="02070309020205020404" pitchFamily="49" charset="0"/>
              </a:rPr>
              <a:t>pthread_mutex_lock</a:t>
            </a:r>
            <a:r>
              <a:rPr lang="en-GB" altLang="zh-CN" sz="1700" b="0" kern="0" dirty="0">
                <a:latin typeface="Courier New" panose="02070309020205020404" pitchFamily="49" charset="0"/>
                <a:cs typeface="Courier New" panose="02070309020205020404" pitchFamily="49" charset="0"/>
              </a:rPr>
              <a:t>(&amp;m);    </a:t>
            </a:r>
          </a:p>
          <a:p>
            <a:pPr marL="0" indent="0">
              <a:buFontTx/>
              <a:buNone/>
            </a:pPr>
            <a:r>
              <a:rPr lang="en-GB" altLang="zh-CN" sz="1700" b="0" kern="0" dirty="0">
                <a:latin typeface="Courier New" panose="02070309020205020404" pitchFamily="49" charset="0"/>
                <a:cs typeface="Courier New" panose="02070309020205020404" pitchFamily="49" charset="0"/>
              </a:rPr>
              <a:t>  </a:t>
            </a:r>
            <a:r>
              <a:rPr lang="en-GB" altLang="zh-CN" sz="1700" b="0" kern="0" dirty="0">
                <a:solidFill>
                  <a:srgbClr val="FF0000"/>
                </a:solidFill>
                <a:latin typeface="Courier New" panose="02070309020205020404" pitchFamily="49" charset="0"/>
                <a:cs typeface="Courier New" panose="02070309020205020404" pitchFamily="49" charset="0"/>
              </a:rPr>
              <a:t>if(!</a:t>
            </a:r>
            <a:r>
              <a:rPr lang="en-GB" altLang="zh-CN" sz="1700" b="0" kern="0" dirty="0" err="1">
                <a:solidFill>
                  <a:srgbClr val="FF0000"/>
                </a:solidFill>
                <a:latin typeface="Courier New" panose="02070309020205020404" pitchFamily="49" charset="0"/>
                <a:cs typeface="Courier New" panose="02070309020205020404" pitchFamily="49" charset="0"/>
              </a:rPr>
              <a:t>child_done</a:t>
            </a:r>
            <a:r>
              <a:rPr lang="en-GB" altLang="zh-CN" sz="1700" b="0" kern="0" dirty="0">
                <a:solidFill>
                  <a:srgbClr val="FF0000"/>
                </a:solidFill>
                <a:latin typeface="Courier New" panose="02070309020205020404" pitchFamily="49" charset="0"/>
                <a:cs typeface="Courier New" panose="02070309020205020404" pitchFamily="49" charset="0"/>
              </a:rPr>
              <a:t>){ </a:t>
            </a:r>
            <a:r>
              <a:rPr lang="en-GB" altLang="zh-CN" sz="1700" b="0" kern="0" dirty="0">
                <a:latin typeface="Courier New" panose="02070309020205020404" pitchFamily="49" charset="0"/>
                <a:cs typeface="Courier New" panose="02070309020205020404" pitchFamily="49" charset="0"/>
              </a:rPr>
              <a:t>//Check flag</a:t>
            </a:r>
          </a:p>
          <a:p>
            <a:pPr marL="0" indent="0">
              <a:buFontTx/>
              <a:buNone/>
            </a:pPr>
            <a:r>
              <a:rPr lang="en-GB" altLang="zh-CN" sz="1700" b="0" kern="0" dirty="0">
                <a:latin typeface="Courier New" panose="02070309020205020404" pitchFamily="49" charset="0"/>
                <a:cs typeface="Courier New" panose="02070309020205020404" pitchFamily="49" charset="0"/>
              </a:rPr>
              <a:t>    </a:t>
            </a:r>
            <a:r>
              <a:rPr lang="en-GB" altLang="zh-CN" sz="1700" b="0" kern="0" dirty="0" err="1">
                <a:latin typeface="Courier New" panose="02070309020205020404" pitchFamily="49" charset="0"/>
                <a:cs typeface="Courier New" panose="02070309020205020404" pitchFamily="49" charset="0"/>
              </a:rPr>
              <a:t>pthread_cond_wait</a:t>
            </a:r>
            <a:r>
              <a:rPr lang="en-GB" altLang="zh-CN" sz="1700" b="0" kern="0" dirty="0">
                <a:latin typeface="Courier New" panose="02070309020205020404" pitchFamily="49" charset="0"/>
                <a:cs typeface="Courier New" panose="02070309020205020404" pitchFamily="49" charset="0"/>
              </a:rPr>
              <a:t>(&amp;c, &amp;m);//Wait only if needed</a:t>
            </a:r>
          </a:p>
          <a:p>
            <a:pPr marL="0" indent="0">
              <a:buFontTx/>
              <a:buNone/>
            </a:pPr>
            <a:r>
              <a:rPr lang="en-GB" altLang="zh-CN" sz="1700" b="0" kern="0" dirty="0">
                <a:latin typeface="Courier New" panose="02070309020205020404" pitchFamily="49" charset="0"/>
                <a:cs typeface="Courier New" panose="02070309020205020404" pitchFamily="49" charset="0"/>
              </a:rPr>
              <a:t>  }</a:t>
            </a:r>
          </a:p>
          <a:p>
            <a:pPr marL="0" indent="0">
              <a:buFontTx/>
              <a:buNone/>
            </a:pPr>
            <a:r>
              <a:rPr lang="en-GB" altLang="zh-CN" sz="1700" b="0" kern="0" dirty="0">
                <a:latin typeface="Courier New" panose="02070309020205020404" pitchFamily="49" charset="0"/>
                <a:cs typeface="Courier New" panose="02070309020205020404" pitchFamily="49" charset="0"/>
              </a:rPr>
              <a:t>  </a:t>
            </a:r>
            <a:r>
              <a:rPr lang="en-GB" altLang="zh-CN" sz="1700" b="0" kern="0" dirty="0" err="1">
                <a:latin typeface="Courier New" panose="02070309020205020404" pitchFamily="49" charset="0"/>
                <a:cs typeface="Courier New" panose="02070309020205020404" pitchFamily="49" charset="0"/>
              </a:rPr>
              <a:t>pthread_mutex_unlock</a:t>
            </a:r>
            <a:r>
              <a:rPr lang="en-GB" altLang="zh-CN" sz="1700" b="0" kern="0" dirty="0">
                <a:latin typeface="Courier New" panose="02070309020205020404" pitchFamily="49" charset="0"/>
                <a:cs typeface="Courier New" panose="02070309020205020404" pitchFamily="49" charset="0"/>
              </a:rPr>
              <a:t>(&amp;m);</a:t>
            </a:r>
          </a:p>
          <a:p>
            <a:pPr marL="0" indent="0">
              <a:buFontTx/>
              <a:buNone/>
            </a:pPr>
            <a:r>
              <a:rPr lang="en-GB" altLang="zh-CN" sz="1700" b="0" kern="0" dirty="0">
                <a:latin typeface="Courier New" panose="02070309020205020404" pitchFamily="49" charset="0"/>
                <a:cs typeface="Courier New" panose="02070309020205020404" pitchFamily="49" charset="0"/>
              </a:rPr>
              <a:t>}</a:t>
            </a:r>
            <a:endParaRPr lang="en-US" altLang="zh-CN" sz="1700" b="0" kern="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40778818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7" name="Rectangle 3">
            <a:extLst>
              <a:ext uri="{FF2B5EF4-FFF2-40B4-BE49-F238E27FC236}">
                <a16:creationId xmlns:a16="http://schemas.microsoft.com/office/drawing/2014/main" id="{5D933542-F242-41A2-3FBC-D892553ADD37}"/>
              </a:ext>
            </a:extLst>
          </p:cNvPr>
          <p:cNvSpPr>
            <a:spLocks noGrp="1" noChangeArrowheads="1"/>
          </p:cNvSpPr>
          <p:nvPr>
            <p:ph type="body" idx="1"/>
          </p:nvPr>
        </p:nvSpPr>
        <p:spPr>
          <a:xfrm>
            <a:off x="1238491" y="1292506"/>
            <a:ext cx="9988952" cy="4953000"/>
          </a:xfrm>
        </p:spPr>
        <p:txBody>
          <a:bodyPr/>
          <a:lstStyle/>
          <a:p>
            <a:pPr>
              <a:lnSpc>
                <a:spcPct val="90000"/>
              </a:lnSpc>
            </a:pPr>
            <a:r>
              <a:rPr lang="en-US" altLang="en-SE" dirty="0"/>
              <a:t>Strategy 1: force everyone to cooperate</a:t>
            </a:r>
          </a:p>
          <a:p>
            <a:pPr lvl="1">
              <a:lnSpc>
                <a:spcPct val="90000"/>
              </a:lnSpc>
            </a:pPr>
            <a:r>
              <a:rPr lang="en-US" altLang="en-SE" dirty="0"/>
              <a:t>a thread willingly gives up the CPU by calling </a:t>
            </a:r>
            <a:r>
              <a:rPr lang="en-US" altLang="en-SE" b="1" dirty="0">
                <a:latin typeface="Courier New" panose="02070309020205020404" pitchFamily="49" charset="0"/>
              </a:rPr>
              <a:t>yield()</a:t>
            </a:r>
          </a:p>
          <a:p>
            <a:pPr lvl="1">
              <a:lnSpc>
                <a:spcPct val="90000"/>
              </a:lnSpc>
            </a:pPr>
            <a:r>
              <a:rPr lang="en-US" altLang="en-SE" b="1" dirty="0">
                <a:latin typeface="Courier New" panose="02070309020205020404" pitchFamily="49" charset="0"/>
              </a:rPr>
              <a:t>yield()</a:t>
            </a:r>
            <a:r>
              <a:rPr lang="en-US" altLang="en-SE" dirty="0"/>
              <a:t> calls into the scheduler, which context switches to another ready thread</a:t>
            </a:r>
          </a:p>
          <a:p>
            <a:pPr lvl="1">
              <a:lnSpc>
                <a:spcPct val="90000"/>
              </a:lnSpc>
            </a:pPr>
            <a:r>
              <a:rPr lang="en-US" altLang="en-SE" dirty="0"/>
              <a:t>what happens if a thread never calls </a:t>
            </a:r>
            <a:r>
              <a:rPr lang="en-US" altLang="en-SE" b="1" dirty="0">
                <a:latin typeface="Courier New" panose="02070309020205020404" pitchFamily="49" charset="0"/>
              </a:rPr>
              <a:t>yield()</a:t>
            </a:r>
            <a:r>
              <a:rPr lang="en-US" altLang="en-SE" dirty="0"/>
              <a:t>?</a:t>
            </a:r>
          </a:p>
          <a:p>
            <a:pPr>
              <a:lnSpc>
                <a:spcPct val="90000"/>
              </a:lnSpc>
            </a:pPr>
            <a:endParaRPr lang="en-US" altLang="en-SE" dirty="0"/>
          </a:p>
          <a:p>
            <a:pPr>
              <a:lnSpc>
                <a:spcPct val="90000"/>
              </a:lnSpc>
            </a:pPr>
            <a:r>
              <a:rPr lang="en-US" altLang="en-SE" dirty="0"/>
              <a:t>Strategy 2: use preemption</a:t>
            </a:r>
          </a:p>
          <a:p>
            <a:pPr lvl="1">
              <a:lnSpc>
                <a:spcPct val="90000"/>
              </a:lnSpc>
            </a:pPr>
            <a:r>
              <a:rPr lang="en-US" altLang="en-SE" dirty="0"/>
              <a:t>scheduler requests that a timer interrupt be delivered by the OS periodically</a:t>
            </a:r>
          </a:p>
          <a:p>
            <a:pPr lvl="2">
              <a:lnSpc>
                <a:spcPct val="90000"/>
              </a:lnSpc>
            </a:pPr>
            <a:r>
              <a:rPr lang="en-US" altLang="en-SE" dirty="0"/>
              <a:t>usually delivered as a UNIX signal (</a:t>
            </a:r>
            <a:r>
              <a:rPr lang="en-US" altLang="en-SE" dirty="0">
                <a:latin typeface="Courier New" panose="02070309020205020404" pitchFamily="49" charset="0"/>
              </a:rPr>
              <a:t>man signal</a:t>
            </a:r>
            <a:r>
              <a:rPr lang="en-US" altLang="en-SE" dirty="0"/>
              <a:t>)</a:t>
            </a:r>
          </a:p>
          <a:p>
            <a:pPr lvl="2">
              <a:lnSpc>
                <a:spcPct val="90000"/>
              </a:lnSpc>
            </a:pPr>
            <a:r>
              <a:rPr lang="en-US" altLang="en-SE" dirty="0"/>
              <a:t>signals are just like software interrupts, but delivered to user-level by the OS instead of delivered to OS by hardware</a:t>
            </a:r>
          </a:p>
          <a:p>
            <a:pPr lvl="1">
              <a:lnSpc>
                <a:spcPct val="90000"/>
              </a:lnSpc>
            </a:pPr>
            <a:r>
              <a:rPr lang="en-US" altLang="en-SE" dirty="0"/>
              <a:t>at each timer interrupt, scheduler gains control and context switches as appropriate</a:t>
            </a:r>
          </a:p>
        </p:txBody>
      </p:sp>
      <p:sp>
        <p:nvSpPr>
          <p:cNvPr id="139269" name="Rectangle 5">
            <a:extLst>
              <a:ext uri="{FF2B5EF4-FFF2-40B4-BE49-F238E27FC236}">
                <a16:creationId xmlns:a16="http://schemas.microsoft.com/office/drawing/2014/main" id="{31B1C15B-0645-38D6-E9B7-4C47C92C01AB}"/>
              </a:ext>
            </a:extLst>
          </p:cNvPr>
          <p:cNvSpPr>
            <a:spLocks noGrp="1" noChangeArrowheads="1"/>
          </p:cNvSpPr>
          <p:nvPr>
            <p:ph type="title"/>
          </p:nvPr>
        </p:nvSpPr>
        <p:spPr>
          <a:xfrm>
            <a:off x="1524000" y="381000"/>
            <a:ext cx="9144000" cy="685800"/>
          </a:xfrm>
        </p:spPr>
        <p:txBody>
          <a:bodyPr/>
          <a:lstStyle/>
          <a:p>
            <a:r>
              <a:rPr lang="en-US" altLang="en-SE" dirty="0"/>
              <a:t>How to prevent a user-level thread from</a:t>
            </a:r>
            <a:br>
              <a:rPr lang="en-US" altLang="en-SE" dirty="0"/>
            </a:br>
            <a:r>
              <a:rPr lang="en-US" altLang="en-SE" dirty="0"/>
              <a:t>hogging the CPU?</a:t>
            </a:r>
          </a:p>
        </p:txBody>
      </p:sp>
    </p:spTree>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2">
            <a:extLst>
              <a:ext uri="{FF2B5EF4-FFF2-40B4-BE49-F238E27FC236}">
                <a16:creationId xmlns:a16="http://schemas.microsoft.com/office/drawing/2014/main" id="{15C97C8B-8A83-7EC6-E38A-E5BEF37F288B}"/>
              </a:ext>
            </a:extLst>
          </p:cNvPr>
          <p:cNvSpPr>
            <a:spLocks noGrp="1" noChangeArrowheads="1"/>
          </p:cNvSpPr>
          <p:nvPr>
            <p:ph type="title"/>
          </p:nvPr>
        </p:nvSpPr>
        <p:spPr/>
        <p:txBody>
          <a:bodyPr/>
          <a:lstStyle/>
          <a:p>
            <a:r>
              <a:rPr lang="en-US" altLang="en-SE"/>
              <a:t>Thread context switch</a:t>
            </a:r>
          </a:p>
        </p:txBody>
      </p:sp>
      <p:sp>
        <p:nvSpPr>
          <p:cNvPr id="123907" name="Rectangle 3">
            <a:extLst>
              <a:ext uri="{FF2B5EF4-FFF2-40B4-BE49-F238E27FC236}">
                <a16:creationId xmlns:a16="http://schemas.microsoft.com/office/drawing/2014/main" id="{8E3EB131-6FD4-5ED9-588D-90226196C480}"/>
              </a:ext>
            </a:extLst>
          </p:cNvPr>
          <p:cNvSpPr>
            <a:spLocks noGrp="1" noChangeArrowheads="1"/>
          </p:cNvSpPr>
          <p:nvPr>
            <p:ph type="body" idx="1"/>
          </p:nvPr>
        </p:nvSpPr>
        <p:spPr/>
        <p:txBody>
          <a:bodyPr/>
          <a:lstStyle/>
          <a:p>
            <a:r>
              <a:rPr lang="en-US" altLang="en-SE"/>
              <a:t>Very simple for user-level threads:</a:t>
            </a:r>
          </a:p>
          <a:p>
            <a:pPr lvl="1"/>
            <a:r>
              <a:rPr lang="en-US" altLang="en-SE"/>
              <a:t>save context of currently running thread</a:t>
            </a:r>
          </a:p>
          <a:p>
            <a:pPr lvl="2"/>
            <a:r>
              <a:rPr lang="en-US" altLang="en-SE"/>
              <a:t>push machine state onto thread stack</a:t>
            </a:r>
          </a:p>
          <a:p>
            <a:pPr lvl="1"/>
            <a:r>
              <a:rPr lang="en-US" altLang="en-SE"/>
              <a:t>restore context of the next thread</a:t>
            </a:r>
          </a:p>
          <a:p>
            <a:pPr lvl="2"/>
            <a:r>
              <a:rPr lang="en-US" altLang="en-SE"/>
              <a:t>pop machine state from next thread’s stack</a:t>
            </a:r>
          </a:p>
          <a:p>
            <a:pPr lvl="1"/>
            <a:r>
              <a:rPr lang="en-US" altLang="en-SE"/>
              <a:t>return as the new thread</a:t>
            </a:r>
          </a:p>
          <a:p>
            <a:pPr lvl="2"/>
            <a:r>
              <a:rPr lang="en-US" altLang="en-SE"/>
              <a:t>execution resumes at PC of next thread</a:t>
            </a:r>
          </a:p>
          <a:p>
            <a:r>
              <a:rPr lang="en-US" altLang="en-SE"/>
              <a:t>This is all done by assembly language</a:t>
            </a:r>
          </a:p>
          <a:p>
            <a:pPr lvl="1"/>
            <a:r>
              <a:rPr lang="en-US" altLang="en-SE"/>
              <a:t>it works at the level of the procedure calling convention</a:t>
            </a:r>
          </a:p>
          <a:p>
            <a:pPr lvl="2"/>
            <a:r>
              <a:rPr lang="en-US" altLang="en-SE"/>
              <a:t>thus, it cannot be implemented using procedure calls</a:t>
            </a:r>
          </a:p>
          <a:p>
            <a:pPr lvl="2"/>
            <a:r>
              <a:rPr lang="en-US" altLang="en-SE"/>
              <a:t>e.g., a thread might be preempted (and then resumed) in the middle of a procedure call</a:t>
            </a:r>
          </a:p>
        </p:txBody>
      </p:sp>
    </p:spTree>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2">
            <a:extLst>
              <a:ext uri="{FF2B5EF4-FFF2-40B4-BE49-F238E27FC236}">
                <a16:creationId xmlns:a16="http://schemas.microsoft.com/office/drawing/2014/main" id="{28954194-30C0-3926-3FFE-26BFE5DD46E9}"/>
              </a:ext>
            </a:extLst>
          </p:cNvPr>
          <p:cNvSpPr>
            <a:spLocks noGrp="1" noChangeArrowheads="1"/>
          </p:cNvSpPr>
          <p:nvPr>
            <p:ph type="title"/>
          </p:nvPr>
        </p:nvSpPr>
        <p:spPr/>
        <p:txBody>
          <a:bodyPr/>
          <a:lstStyle/>
          <a:p>
            <a:r>
              <a:rPr lang="en-US" altLang="en-SE"/>
              <a:t>What if a thread tries to do I/O?</a:t>
            </a:r>
          </a:p>
        </p:txBody>
      </p:sp>
      <p:sp>
        <p:nvSpPr>
          <p:cNvPr id="140291" name="Rectangle 3">
            <a:extLst>
              <a:ext uri="{FF2B5EF4-FFF2-40B4-BE49-F238E27FC236}">
                <a16:creationId xmlns:a16="http://schemas.microsoft.com/office/drawing/2014/main" id="{FFD71764-B3AA-5153-3CBE-DB7975F010CA}"/>
              </a:ext>
            </a:extLst>
          </p:cNvPr>
          <p:cNvSpPr>
            <a:spLocks noGrp="1" noChangeArrowheads="1"/>
          </p:cNvSpPr>
          <p:nvPr>
            <p:ph type="body" idx="1"/>
          </p:nvPr>
        </p:nvSpPr>
        <p:spPr/>
        <p:txBody>
          <a:bodyPr/>
          <a:lstStyle/>
          <a:p>
            <a:endParaRPr lang="en-US" altLang="en-SE" dirty="0"/>
          </a:p>
        </p:txBody>
      </p:sp>
    </p:spTree>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E0EC44-3BBD-EB7A-FC48-2F591BA4CA6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4BA9138-4608-E262-DBF7-C3E895956F72}"/>
              </a:ext>
            </a:extLst>
          </p:cNvPr>
          <p:cNvSpPr>
            <a:spLocks noGrp="1"/>
          </p:cNvSpPr>
          <p:nvPr>
            <p:ph type="title"/>
          </p:nvPr>
        </p:nvSpPr>
        <p:spPr/>
        <p:txBody>
          <a:bodyPr/>
          <a:lstStyle/>
          <a:p>
            <a:r>
              <a:rPr lang="en-GB" dirty="0"/>
              <a:t>Fork Quiz</a:t>
            </a:r>
            <a:endParaRPr lang="en-SE" dirty="0"/>
          </a:p>
        </p:txBody>
      </p:sp>
      <p:sp>
        <p:nvSpPr>
          <p:cNvPr id="4" name="Plassholder for innhold 2">
            <a:extLst>
              <a:ext uri="{FF2B5EF4-FFF2-40B4-BE49-F238E27FC236}">
                <a16:creationId xmlns:a16="http://schemas.microsoft.com/office/drawing/2014/main" id="{E3BA8FE3-FB30-F57C-ABE7-EAF6E22BF142}"/>
              </a:ext>
            </a:extLst>
          </p:cNvPr>
          <p:cNvSpPr>
            <a:spLocks noGrp="1"/>
          </p:cNvSpPr>
          <p:nvPr>
            <p:ph idx="1"/>
          </p:nvPr>
        </p:nvSpPr>
        <p:spPr>
          <a:xfrm>
            <a:off x="856087" y="750216"/>
            <a:ext cx="5055376" cy="3702042"/>
          </a:xfrm>
        </p:spPr>
        <p:txBody>
          <a:bodyPr>
            <a:normAutofit/>
          </a:bodyPr>
          <a:lstStyle/>
          <a:p>
            <a:pPr marL="0" indent="0">
              <a:buNone/>
            </a:pPr>
            <a:endParaRPr lang="en-US" altLang="zh-CN" sz="2800" dirty="0"/>
          </a:p>
        </p:txBody>
      </p:sp>
      <p:sp>
        <p:nvSpPr>
          <p:cNvPr id="7" name="内容占位符 2">
            <a:extLst>
              <a:ext uri="{FF2B5EF4-FFF2-40B4-BE49-F238E27FC236}">
                <a16:creationId xmlns:a16="http://schemas.microsoft.com/office/drawing/2014/main" id="{B2342B56-D6E1-F877-D1C8-D028192E5D0D}"/>
              </a:ext>
            </a:extLst>
          </p:cNvPr>
          <p:cNvSpPr txBox="1">
            <a:spLocks/>
          </p:cNvSpPr>
          <p:nvPr/>
        </p:nvSpPr>
        <p:spPr bwMode="auto">
          <a:xfrm>
            <a:off x="4815031" y="750215"/>
            <a:ext cx="6894512" cy="5833146"/>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pattFill prst="narHorz">
                  <a:fgClr>
                    <a:schemeClr val="tx1"/>
                  </a:fgClr>
                  <a:bgClr>
                    <a:schemeClr val="bg1"/>
                  </a:bgClr>
                </a:patt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0478" tIns="44445" rIns="90478" bIns="44445" numCol="1" anchor="t" anchorCtr="0" compatLnSpc="1">
            <a:prstTxWarp prst="textNoShape">
              <a:avLst/>
            </a:prstTxWarp>
          </a:bodyPr>
          <a:lstStyle>
            <a:lvl1pPr marL="285750" indent="-285750" algn="l" rtl="0" eaLnBrk="0" fontAlgn="base" hangingPunct="0">
              <a:lnSpc>
                <a:spcPct val="90000"/>
              </a:lnSpc>
              <a:spcBef>
                <a:spcPct val="30000"/>
              </a:spcBef>
              <a:spcAft>
                <a:spcPct val="0"/>
              </a:spcAft>
              <a:buSzPct val="100000"/>
              <a:buChar char="•"/>
              <a:defRPr sz="2400">
                <a:solidFill>
                  <a:schemeClr val="tx1"/>
                </a:solidFill>
                <a:latin typeface="Gill Sans" charset="0"/>
                <a:ea typeface="ＭＳ Ｐゴシック" charset="0"/>
                <a:cs typeface="Gill Sans" charset="0"/>
              </a:defRPr>
            </a:lvl1pPr>
            <a:lvl2pPr marL="685800" indent="-228600" algn="l" rtl="0" eaLnBrk="0" fontAlgn="base" hangingPunct="0">
              <a:lnSpc>
                <a:spcPct val="90000"/>
              </a:lnSpc>
              <a:spcBef>
                <a:spcPct val="30000"/>
              </a:spcBef>
              <a:spcAft>
                <a:spcPct val="0"/>
              </a:spcAft>
              <a:buSzPct val="100000"/>
              <a:buChar char="–"/>
              <a:defRPr sz="2200">
                <a:solidFill>
                  <a:schemeClr val="tx1"/>
                </a:solidFill>
                <a:latin typeface="Gill Sans" charset="0"/>
                <a:ea typeface="Gill Sans" charset="0"/>
                <a:cs typeface="Gill Sans" charset="0"/>
              </a:defRPr>
            </a:lvl2pPr>
            <a:lvl3pPr marL="1143000" indent="-228600" algn="l" rtl="0" eaLnBrk="0" fontAlgn="base" hangingPunct="0">
              <a:lnSpc>
                <a:spcPct val="90000"/>
              </a:lnSpc>
              <a:spcBef>
                <a:spcPct val="30000"/>
              </a:spcBef>
              <a:spcAft>
                <a:spcPct val="0"/>
              </a:spcAft>
              <a:buSzPct val="100000"/>
              <a:buChar char="»"/>
              <a:defRPr sz="2000">
                <a:solidFill>
                  <a:schemeClr val="tx1"/>
                </a:solidFill>
                <a:latin typeface="Gill Sans" charset="0"/>
                <a:ea typeface="Gill Sans" charset="0"/>
                <a:cs typeface="Gill Sans" charset="0"/>
              </a:defRPr>
            </a:lvl3pPr>
            <a:lvl4pPr marL="1543050" indent="-171450" algn="l" rtl="0" eaLnBrk="0" fontAlgn="base" hangingPunct="0">
              <a:lnSpc>
                <a:spcPct val="90000"/>
              </a:lnSpc>
              <a:spcBef>
                <a:spcPct val="30000"/>
              </a:spcBef>
              <a:spcAft>
                <a:spcPct val="0"/>
              </a:spcAft>
              <a:buSzPct val="100000"/>
              <a:buChar char="•"/>
              <a:defRPr sz="2000">
                <a:solidFill>
                  <a:schemeClr val="tx1"/>
                </a:solidFill>
                <a:latin typeface="Gill Sans" charset="0"/>
                <a:ea typeface="Gill Sans" charset="0"/>
                <a:cs typeface="Gill Sans" charset="0"/>
              </a:defRPr>
            </a:lvl4pPr>
            <a:lvl5pPr marL="2000250" indent="-171450" algn="l" rtl="0" eaLnBrk="0" fontAlgn="base" hangingPunct="0">
              <a:lnSpc>
                <a:spcPct val="90000"/>
              </a:lnSpc>
              <a:spcBef>
                <a:spcPct val="30000"/>
              </a:spcBef>
              <a:spcAft>
                <a:spcPct val="0"/>
              </a:spcAft>
              <a:buSzPct val="100000"/>
              <a:buChar char="–"/>
              <a:defRPr sz="2000">
                <a:solidFill>
                  <a:schemeClr val="tx1"/>
                </a:solidFill>
                <a:latin typeface="Gill Sans" charset="0"/>
                <a:ea typeface="Gill Sans" charset="0"/>
                <a:cs typeface="Gill Sans" charset="0"/>
              </a:defRPr>
            </a:lvl5pPr>
            <a:lvl6pPr marL="2457450" indent="-171450" algn="l" rtl="0" eaLnBrk="0" fontAlgn="base" hangingPunct="0">
              <a:lnSpc>
                <a:spcPct val="90000"/>
              </a:lnSpc>
              <a:spcBef>
                <a:spcPct val="30000"/>
              </a:spcBef>
              <a:spcAft>
                <a:spcPct val="0"/>
              </a:spcAft>
              <a:buSzPct val="100000"/>
              <a:buChar char="–"/>
              <a:defRPr sz="2000" b="1">
                <a:solidFill>
                  <a:schemeClr val="tx1"/>
                </a:solidFill>
                <a:latin typeface="+mn-lt"/>
              </a:defRPr>
            </a:lvl6pPr>
            <a:lvl7pPr marL="2914650" indent="-171450" algn="l" rtl="0" eaLnBrk="0" fontAlgn="base" hangingPunct="0">
              <a:lnSpc>
                <a:spcPct val="90000"/>
              </a:lnSpc>
              <a:spcBef>
                <a:spcPct val="30000"/>
              </a:spcBef>
              <a:spcAft>
                <a:spcPct val="0"/>
              </a:spcAft>
              <a:buSzPct val="100000"/>
              <a:buChar char="–"/>
              <a:defRPr sz="2000" b="1">
                <a:solidFill>
                  <a:schemeClr val="tx1"/>
                </a:solidFill>
                <a:latin typeface="+mn-lt"/>
              </a:defRPr>
            </a:lvl7pPr>
            <a:lvl8pPr marL="3371850" indent="-171450" algn="l" rtl="0" eaLnBrk="0" fontAlgn="base" hangingPunct="0">
              <a:lnSpc>
                <a:spcPct val="90000"/>
              </a:lnSpc>
              <a:spcBef>
                <a:spcPct val="30000"/>
              </a:spcBef>
              <a:spcAft>
                <a:spcPct val="0"/>
              </a:spcAft>
              <a:buSzPct val="100000"/>
              <a:buChar char="–"/>
              <a:defRPr sz="2000" b="1">
                <a:solidFill>
                  <a:schemeClr val="tx1"/>
                </a:solidFill>
                <a:latin typeface="+mn-lt"/>
              </a:defRPr>
            </a:lvl8pPr>
            <a:lvl9pPr marL="3829050" indent="-171450" algn="l" rtl="0" eaLnBrk="0" fontAlgn="base" hangingPunct="0">
              <a:lnSpc>
                <a:spcPct val="90000"/>
              </a:lnSpc>
              <a:spcBef>
                <a:spcPct val="30000"/>
              </a:spcBef>
              <a:spcAft>
                <a:spcPct val="0"/>
              </a:spcAft>
              <a:buSzPct val="100000"/>
              <a:buChar char="–"/>
              <a:defRPr sz="2000" b="1">
                <a:solidFill>
                  <a:schemeClr val="tx1"/>
                </a:solidFill>
                <a:latin typeface="+mn-lt"/>
              </a:defRPr>
            </a:lvl9pPr>
          </a:lstStyle>
          <a:p>
            <a:r>
              <a:rPr lang="en-GB" sz="2000" b="0" kern="0" dirty="0"/>
              <a:t>The number of times ‘hello’ is printed is equal to the total number of processes = 2^n, where n is the number of fork system calls. So here n = 3, 2^3 = 8.</a:t>
            </a:r>
          </a:p>
          <a:p>
            <a:pPr lvl="1"/>
            <a:r>
              <a:rPr lang="en-GB" sz="1800" b="0" kern="0" dirty="0"/>
              <a:t>Main process: P0</a:t>
            </a:r>
          </a:p>
          <a:p>
            <a:pPr lvl="1"/>
            <a:r>
              <a:rPr lang="en-GB" sz="1800" b="0" kern="0" dirty="0"/>
              <a:t>1 child process created by the 1st fork: P1</a:t>
            </a:r>
          </a:p>
          <a:p>
            <a:pPr lvl="1"/>
            <a:r>
              <a:rPr lang="en-GB" sz="1800" b="0" kern="0" dirty="0"/>
              <a:t>2 child processes created by the 2nd fork: P2, P3</a:t>
            </a:r>
          </a:p>
          <a:p>
            <a:pPr lvl="1"/>
            <a:r>
              <a:rPr lang="en-GB" sz="1800" b="0" kern="0" dirty="0"/>
              <a:t>4 child processes created by the 3rd fork: P4, P5, P6, P7</a:t>
            </a:r>
          </a:p>
          <a:p>
            <a:r>
              <a:rPr lang="en-GB" sz="2000" b="0" kern="0" dirty="0"/>
              <a:t>In general, for (i = 0; i &lt; n; i++) fork();” creates 1+2+…+2^(n-1)=(2^n)-1 child processes. Plus the main process P0, we have a total of 2^n processes.</a:t>
            </a:r>
          </a:p>
          <a:p>
            <a:r>
              <a:rPr lang="en-GB" sz="2000" b="0" kern="0" dirty="0"/>
              <a:t>Order of process execution may vary depending on how OS schedules these processes, so you don’t know which process printed which hello.</a:t>
            </a:r>
          </a:p>
          <a:p>
            <a:r>
              <a:rPr lang="en-GB" sz="2000" b="0" kern="0" dirty="0"/>
              <a:t>None of the processes include a wait() call to handle terminated child processes. When any of these child processes terminate, their PCBs remain in the process table as no parent process is waiting on them, resulting in zombie processes. (This also applies to the following examples.)</a:t>
            </a:r>
          </a:p>
        </p:txBody>
      </p:sp>
      <p:sp>
        <p:nvSpPr>
          <p:cNvPr id="5" name="TextBox 4">
            <a:extLst>
              <a:ext uri="{FF2B5EF4-FFF2-40B4-BE49-F238E27FC236}">
                <a16:creationId xmlns:a16="http://schemas.microsoft.com/office/drawing/2014/main" id="{96F69844-19C6-3EEA-BBBD-42EC37BE72D7}"/>
              </a:ext>
            </a:extLst>
          </p:cNvPr>
          <p:cNvSpPr txBox="1"/>
          <p:nvPr/>
        </p:nvSpPr>
        <p:spPr>
          <a:xfrm>
            <a:off x="3777517" y="3923531"/>
            <a:ext cx="1058303" cy="286232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en-GB" altLang="zh-CN" sz="2000" b="0" kern="0" dirty="0"/>
              <a:t>Output: </a:t>
            </a:r>
          </a:p>
          <a:p>
            <a:r>
              <a:rPr lang="nn-NO" altLang="zh-CN" sz="2000" b="0" kern="0" dirty="0"/>
              <a:t>hello</a:t>
            </a:r>
          </a:p>
          <a:p>
            <a:r>
              <a:rPr lang="nn-NO" altLang="zh-CN" sz="2000" b="0" kern="0" dirty="0"/>
              <a:t>hello</a:t>
            </a:r>
          </a:p>
          <a:p>
            <a:r>
              <a:rPr lang="nn-NO" altLang="zh-CN" sz="2000" b="0" kern="0" dirty="0"/>
              <a:t>hello</a:t>
            </a:r>
          </a:p>
          <a:p>
            <a:r>
              <a:rPr lang="nn-NO" altLang="zh-CN" sz="2000" b="0" kern="0" dirty="0"/>
              <a:t>hello</a:t>
            </a:r>
          </a:p>
          <a:p>
            <a:r>
              <a:rPr lang="nn-NO" altLang="zh-CN" sz="2000" b="0" kern="0" dirty="0"/>
              <a:t>hello</a:t>
            </a:r>
          </a:p>
          <a:p>
            <a:r>
              <a:rPr lang="nn-NO" altLang="zh-CN" sz="2000" b="0" kern="0" dirty="0"/>
              <a:t>hello</a:t>
            </a:r>
          </a:p>
          <a:p>
            <a:r>
              <a:rPr lang="nn-NO" altLang="zh-CN" sz="2000" b="0" kern="0" dirty="0"/>
              <a:t>hello</a:t>
            </a:r>
          </a:p>
          <a:p>
            <a:r>
              <a:rPr lang="nn-NO" altLang="zh-CN" sz="2000" b="0" kern="0" dirty="0"/>
              <a:t>hello</a:t>
            </a:r>
            <a:endParaRPr lang="en-GB" altLang="zh-CN" sz="2000" b="0" kern="0" dirty="0"/>
          </a:p>
        </p:txBody>
      </p:sp>
      <p:pic>
        <p:nvPicPr>
          <p:cNvPr id="10" name="Picture 9">
            <a:extLst>
              <a:ext uri="{FF2B5EF4-FFF2-40B4-BE49-F238E27FC236}">
                <a16:creationId xmlns:a16="http://schemas.microsoft.com/office/drawing/2014/main" id="{FC3A7D3F-EC65-056B-6A9F-6CB2076667FA}"/>
              </a:ext>
            </a:extLst>
          </p:cNvPr>
          <p:cNvPicPr>
            <a:picLocks noChangeAspect="1"/>
          </p:cNvPicPr>
          <p:nvPr/>
        </p:nvPicPr>
        <p:blipFill>
          <a:blip r:embed="rId3"/>
          <a:stretch>
            <a:fillRect/>
          </a:stretch>
        </p:blipFill>
        <p:spPr>
          <a:xfrm>
            <a:off x="923175" y="4419600"/>
            <a:ext cx="2787254" cy="2382269"/>
          </a:xfrm>
          <a:prstGeom prst="rect">
            <a:avLst/>
          </a:prstGeom>
        </p:spPr>
      </p:pic>
    </p:spTree>
    <p:extLst>
      <p:ext uri="{BB962C8B-B14F-4D97-AF65-F5344CB8AC3E}">
        <p14:creationId xmlns:p14="http://schemas.microsoft.com/office/powerpoint/2010/main" val="272204872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87875" name="Rectangle 3" descr="10%"/>
          <p:cNvSpPr>
            <a:spLocks noChangeArrowheads="1"/>
          </p:cNvSpPr>
          <p:nvPr/>
        </p:nvSpPr>
        <p:spPr bwMode="auto">
          <a:xfrm>
            <a:off x="6093236" y="2672117"/>
            <a:ext cx="807914" cy="1074653"/>
          </a:xfrm>
          <a:prstGeom prst="rect">
            <a:avLst/>
          </a:prstGeom>
          <a:ln>
            <a:headEnd/>
            <a:tailEnd/>
          </a:ln>
        </p:spPr>
        <p:style>
          <a:lnRef idx="1">
            <a:schemeClr val="accent1"/>
          </a:lnRef>
          <a:fillRef idx="3">
            <a:schemeClr val="accent1"/>
          </a:fillRef>
          <a:effectRef idx="2">
            <a:schemeClr val="accent1"/>
          </a:effectRef>
          <a:fontRef idx="minor">
            <a:schemeClr val="lt1"/>
          </a:fontRef>
        </p:style>
        <p:txBody>
          <a:bodyPr wrap="none" lIns="90488" tIns="44450" rIns="90488" bIns="44450">
            <a:spAutoFit/>
          </a:bodyPr>
          <a:lstStyle/>
          <a:p>
            <a:pPr algn="ctr" defTabSz="457200" eaLnBrk="1" fontAlgn="auto" hangingPunct="1">
              <a:spcBef>
                <a:spcPts val="0"/>
              </a:spcBef>
              <a:spcAft>
                <a:spcPts val="0"/>
              </a:spcAft>
            </a:pPr>
            <a:r>
              <a:rPr lang="en-US" sz="1600" b="0">
                <a:solidFill>
                  <a:srgbClr val="000000"/>
                </a:solidFill>
                <a:latin typeface="Calibri"/>
              </a:rPr>
              <a:t>Second</a:t>
            </a:r>
          </a:p>
          <a:p>
            <a:pPr algn="ctr" defTabSz="457200" eaLnBrk="1" fontAlgn="auto" hangingPunct="1">
              <a:spcBef>
                <a:spcPts val="0"/>
              </a:spcBef>
              <a:spcAft>
                <a:spcPts val="0"/>
              </a:spcAft>
            </a:pPr>
            <a:r>
              <a:rPr lang="en-US" sz="1600" b="0">
                <a:solidFill>
                  <a:srgbClr val="000000"/>
                </a:solidFill>
                <a:latin typeface="Calibri"/>
              </a:rPr>
              <a:t>Level</a:t>
            </a:r>
          </a:p>
          <a:p>
            <a:pPr algn="ctr" defTabSz="457200" eaLnBrk="1" fontAlgn="auto" hangingPunct="1">
              <a:spcBef>
                <a:spcPts val="0"/>
              </a:spcBef>
              <a:spcAft>
                <a:spcPts val="0"/>
              </a:spcAft>
            </a:pPr>
            <a:r>
              <a:rPr lang="en-US" sz="1600" b="0">
                <a:solidFill>
                  <a:srgbClr val="000000"/>
                </a:solidFill>
                <a:latin typeface="Calibri"/>
              </a:rPr>
              <a:t>Cache</a:t>
            </a:r>
          </a:p>
          <a:p>
            <a:pPr algn="ctr" defTabSz="457200" eaLnBrk="1" fontAlgn="auto" hangingPunct="1">
              <a:spcBef>
                <a:spcPts val="0"/>
              </a:spcBef>
              <a:spcAft>
                <a:spcPts val="0"/>
              </a:spcAft>
            </a:pPr>
            <a:r>
              <a:rPr lang="en-US" sz="1600" b="0">
                <a:solidFill>
                  <a:srgbClr val="000000"/>
                </a:solidFill>
                <a:latin typeface="Calibri"/>
              </a:rPr>
              <a:t>(SRAM)</a:t>
            </a:r>
          </a:p>
        </p:txBody>
      </p:sp>
      <p:sp>
        <p:nvSpPr>
          <p:cNvPr id="1487877" name="Rectangle 5"/>
          <p:cNvSpPr>
            <a:spLocks noGrp="1" noChangeArrowheads="1"/>
          </p:cNvSpPr>
          <p:nvPr>
            <p:ph type="title"/>
          </p:nvPr>
        </p:nvSpPr>
        <p:spPr/>
        <p:txBody>
          <a:bodyPr>
            <a:normAutofit/>
          </a:bodyPr>
          <a:lstStyle/>
          <a:p>
            <a:r>
              <a:rPr lang="en-US" dirty="0"/>
              <a:t>Typical Memory Hierarchy</a:t>
            </a:r>
          </a:p>
        </p:txBody>
      </p:sp>
      <p:sp>
        <p:nvSpPr>
          <p:cNvPr id="1487878" name="Rectangle 6"/>
          <p:cNvSpPr>
            <a:spLocks noChangeArrowheads="1"/>
          </p:cNvSpPr>
          <p:nvPr/>
        </p:nvSpPr>
        <p:spPr bwMode="auto">
          <a:xfrm>
            <a:off x="2535588" y="2138716"/>
            <a:ext cx="2716213" cy="242888"/>
          </a:xfrm>
          <a:prstGeom prst="rect">
            <a:avLst/>
          </a:prstGeom>
          <a:noFill/>
          <a:ln w="25400">
            <a:solidFill>
              <a:schemeClr val="tx1"/>
            </a:solidFill>
            <a:miter lim="800000"/>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487879" name="Rectangle 7"/>
          <p:cNvSpPr>
            <a:spLocks noChangeArrowheads="1"/>
          </p:cNvSpPr>
          <p:nvPr/>
        </p:nvSpPr>
        <p:spPr bwMode="auto">
          <a:xfrm>
            <a:off x="3449988" y="2062517"/>
            <a:ext cx="799451" cy="335989"/>
          </a:xfrm>
          <a:prstGeom prst="rect">
            <a:avLst/>
          </a:prstGeom>
          <a:noFill/>
          <a:ln w="12700">
            <a:noFill/>
            <a:miter lim="800000"/>
            <a:headEnd/>
            <a:tailEnd/>
          </a:ln>
          <a:effectLst/>
        </p:spPr>
        <p:txBody>
          <a:bodyPr wrap="none" lIns="90488" tIns="44450" rIns="90488" bIns="44450">
            <a:spAutoFit/>
          </a:bodyPr>
          <a:lstStyle/>
          <a:p>
            <a:pPr defTabSz="457200" eaLnBrk="1" fontAlgn="auto" hangingPunct="1">
              <a:spcBef>
                <a:spcPts val="0"/>
              </a:spcBef>
              <a:spcAft>
                <a:spcPts val="0"/>
              </a:spcAft>
            </a:pPr>
            <a:r>
              <a:rPr lang="en-US" sz="1600" b="0">
                <a:solidFill>
                  <a:prstClr val="black"/>
                </a:solidFill>
                <a:latin typeface="Calibri"/>
                <a:ea typeface="+mn-ea"/>
                <a:cs typeface="+mn-cs"/>
              </a:rPr>
              <a:t>Control</a:t>
            </a:r>
          </a:p>
        </p:txBody>
      </p:sp>
      <p:sp>
        <p:nvSpPr>
          <p:cNvPr id="1487880" name="Rectangle 8"/>
          <p:cNvSpPr>
            <a:spLocks noChangeArrowheads="1"/>
          </p:cNvSpPr>
          <p:nvPr/>
        </p:nvSpPr>
        <p:spPr bwMode="auto">
          <a:xfrm>
            <a:off x="2486375" y="2595916"/>
            <a:ext cx="1422400" cy="1347788"/>
          </a:xfrm>
          <a:prstGeom prst="rect">
            <a:avLst/>
          </a:prstGeom>
          <a:noFill/>
          <a:ln w="25400">
            <a:solidFill>
              <a:schemeClr val="tx1"/>
            </a:solidFill>
            <a:miter lim="800000"/>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487881" name="Rectangle 9"/>
          <p:cNvSpPr>
            <a:spLocks noChangeArrowheads="1"/>
          </p:cNvSpPr>
          <p:nvPr/>
        </p:nvSpPr>
        <p:spPr bwMode="auto">
          <a:xfrm>
            <a:off x="2535588" y="3129317"/>
            <a:ext cx="949043" cy="335989"/>
          </a:xfrm>
          <a:prstGeom prst="rect">
            <a:avLst/>
          </a:prstGeom>
          <a:noFill/>
          <a:ln w="12700">
            <a:noFill/>
            <a:miter lim="800000"/>
            <a:headEnd/>
            <a:tailEnd/>
          </a:ln>
          <a:effectLst/>
        </p:spPr>
        <p:txBody>
          <a:bodyPr wrap="none" lIns="90488" tIns="44450" rIns="90488" bIns="44450">
            <a:spAutoFit/>
          </a:bodyPr>
          <a:lstStyle/>
          <a:p>
            <a:pPr defTabSz="457200" eaLnBrk="1" fontAlgn="auto" hangingPunct="1">
              <a:spcBef>
                <a:spcPts val="0"/>
              </a:spcBef>
              <a:spcAft>
                <a:spcPts val="0"/>
              </a:spcAft>
            </a:pPr>
            <a:r>
              <a:rPr lang="en-US" sz="1600" b="0">
                <a:solidFill>
                  <a:prstClr val="black"/>
                </a:solidFill>
                <a:latin typeface="Calibri"/>
                <a:ea typeface="+mn-ea"/>
                <a:cs typeface="+mn-cs"/>
              </a:rPr>
              <a:t>Datapath</a:t>
            </a:r>
          </a:p>
        </p:txBody>
      </p:sp>
      <p:sp>
        <p:nvSpPr>
          <p:cNvPr id="1487882" name="Rectangle 10"/>
          <p:cNvSpPr>
            <a:spLocks noChangeArrowheads="1"/>
          </p:cNvSpPr>
          <p:nvPr/>
        </p:nvSpPr>
        <p:spPr bwMode="auto">
          <a:xfrm>
            <a:off x="9164987" y="1605316"/>
            <a:ext cx="1117600" cy="2432050"/>
          </a:xfrm>
          <a:prstGeom prst="rect">
            <a:avLst/>
          </a:prstGeom>
          <a:noFill/>
          <a:ln w="25400">
            <a:solidFill>
              <a:schemeClr val="tx1"/>
            </a:solidFill>
            <a:miter lim="800000"/>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487883" name="Rectangle 11"/>
          <p:cNvSpPr>
            <a:spLocks noChangeArrowheads="1"/>
          </p:cNvSpPr>
          <p:nvPr/>
        </p:nvSpPr>
        <p:spPr bwMode="auto">
          <a:xfrm>
            <a:off x="9186081" y="2595917"/>
            <a:ext cx="1054777" cy="1074653"/>
          </a:xfrm>
          <a:prstGeom prst="rect">
            <a:avLst/>
          </a:prstGeom>
          <a:noFill/>
          <a:ln w="12700">
            <a:noFill/>
            <a:miter lim="800000"/>
            <a:headEnd/>
            <a:tailEnd/>
          </a:ln>
          <a:effectLst/>
        </p:spPr>
        <p:txBody>
          <a:bodyPr wrap="square" lIns="90488" tIns="44450" rIns="90488" bIns="44450">
            <a:spAutoFit/>
          </a:bodyPr>
          <a:lstStyle/>
          <a:p>
            <a:pPr algn="ctr" defTabSz="457200" eaLnBrk="1" fontAlgn="auto" hangingPunct="1">
              <a:spcBef>
                <a:spcPts val="0"/>
              </a:spcBef>
              <a:spcAft>
                <a:spcPts val="0"/>
              </a:spcAft>
            </a:pPr>
            <a:r>
              <a:rPr lang="en-US" sz="1600" b="0" dirty="0">
                <a:solidFill>
                  <a:prstClr val="black"/>
                </a:solidFill>
                <a:latin typeface="Calibri"/>
                <a:ea typeface="+mn-ea"/>
                <a:cs typeface="+mn-cs"/>
              </a:rPr>
              <a:t>Secondary</a:t>
            </a:r>
          </a:p>
          <a:p>
            <a:pPr algn="ctr" defTabSz="457200" eaLnBrk="1" fontAlgn="auto" hangingPunct="1">
              <a:spcBef>
                <a:spcPts val="0"/>
              </a:spcBef>
              <a:spcAft>
                <a:spcPts val="0"/>
              </a:spcAft>
            </a:pPr>
            <a:r>
              <a:rPr lang="en-US" sz="1600" b="0" dirty="0">
                <a:solidFill>
                  <a:prstClr val="black"/>
                </a:solidFill>
                <a:latin typeface="Calibri"/>
                <a:ea typeface="+mn-ea"/>
                <a:cs typeface="+mn-cs"/>
              </a:rPr>
              <a:t>Memory</a:t>
            </a:r>
          </a:p>
          <a:p>
            <a:pPr algn="ctr" defTabSz="457200" eaLnBrk="1" fontAlgn="auto" hangingPunct="1">
              <a:spcBef>
                <a:spcPts val="0"/>
              </a:spcBef>
              <a:spcAft>
                <a:spcPts val="0"/>
              </a:spcAft>
            </a:pPr>
            <a:r>
              <a:rPr lang="en-US" sz="1600" b="0" dirty="0">
                <a:solidFill>
                  <a:prstClr val="black"/>
                </a:solidFill>
                <a:latin typeface="Calibri"/>
                <a:ea typeface="+mn-ea"/>
                <a:cs typeface="+mn-cs"/>
              </a:rPr>
              <a:t>(Disk</a:t>
            </a:r>
          </a:p>
          <a:p>
            <a:pPr algn="ctr" defTabSz="457200" eaLnBrk="1" fontAlgn="auto" hangingPunct="1">
              <a:spcBef>
                <a:spcPts val="0"/>
              </a:spcBef>
              <a:spcAft>
                <a:spcPts val="0"/>
              </a:spcAft>
            </a:pPr>
            <a:r>
              <a:rPr lang="en-US" sz="1600" b="0" dirty="0">
                <a:solidFill>
                  <a:prstClr val="black"/>
                </a:solidFill>
                <a:latin typeface="Calibri"/>
                <a:ea typeface="+mn-ea"/>
                <a:cs typeface="+mn-cs"/>
              </a:rPr>
              <a:t>Or Flash)</a:t>
            </a:r>
          </a:p>
        </p:txBody>
      </p:sp>
      <p:sp>
        <p:nvSpPr>
          <p:cNvPr id="1487884" name="Rectangle 12"/>
          <p:cNvSpPr>
            <a:spLocks noChangeArrowheads="1"/>
          </p:cNvSpPr>
          <p:nvPr/>
        </p:nvSpPr>
        <p:spPr bwMode="auto">
          <a:xfrm>
            <a:off x="2333975" y="1833917"/>
            <a:ext cx="4773506" cy="2219325"/>
          </a:xfrm>
          <a:prstGeom prst="rect">
            <a:avLst/>
          </a:prstGeom>
          <a:noFill/>
          <a:ln w="25400">
            <a:solidFill>
              <a:schemeClr val="tx1"/>
            </a:solidFill>
            <a:miter lim="800000"/>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487885" name="Rectangle 13"/>
          <p:cNvSpPr>
            <a:spLocks noChangeArrowheads="1"/>
          </p:cNvSpPr>
          <p:nvPr/>
        </p:nvSpPr>
        <p:spPr bwMode="auto">
          <a:xfrm>
            <a:off x="3556799" y="1831191"/>
            <a:ext cx="1968169" cy="335989"/>
          </a:xfrm>
          <a:prstGeom prst="rect">
            <a:avLst/>
          </a:prstGeom>
          <a:noFill/>
          <a:ln w="12700">
            <a:noFill/>
            <a:miter lim="800000"/>
            <a:headEnd/>
            <a:tailEnd/>
          </a:ln>
          <a:effectLst/>
        </p:spPr>
        <p:txBody>
          <a:bodyPr wrap="none" lIns="90488" tIns="44450" rIns="90488" bIns="44450">
            <a:spAutoFit/>
          </a:bodyPr>
          <a:lstStyle/>
          <a:p>
            <a:pPr defTabSz="457200" eaLnBrk="1" fontAlgn="auto" hangingPunct="1">
              <a:spcBef>
                <a:spcPts val="0"/>
              </a:spcBef>
              <a:spcAft>
                <a:spcPts val="0"/>
              </a:spcAft>
            </a:pPr>
            <a:r>
              <a:rPr lang="en-US" sz="1600" b="0" dirty="0">
                <a:solidFill>
                  <a:prstClr val="black"/>
                </a:solidFill>
                <a:latin typeface="Calibri"/>
                <a:ea typeface="+mn-ea"/>
                <a:cs typeface="+mn-cs"/>
              </a:rPr>
              <a:t>On-Chip Components</a:t>
            </a:r>
          </a:p>
        </p:txBody>
      </p:sp>
      <p:sp>
        <p:nvSpPr>
          <p:cNvPr id="1487886" name="Line 14"/>
          <p:cNvSpPr>
            <a:spLocks noChangeShapeType="1"/>
          </p:cNvSpPr>
          <p:nvPr/>
        </p:nvSpPr>
        <p:spPr bwMode="auto">
          <a:xfrm flipV="1">
            <a:off x="3754787" y="1452916"/>
            <a:ext cx="5791200" cy="1676400"/>
          </a:xfrm>
          <a:prstGeom prst="line">
            <a:avLst/>
          </a:prstGeom>
          <a:noFill/>
          <a:ln w="28575">
            <a:solidFill>
              <a:schemeClr val="tx1"/>
            </a:solidFill>
            <a:prstDash val="dashDot"/>
            <a:round/>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487887" name="Line 15"/>
          <p:cNvSpPr>
            <a:spLocks noChangeShapeType="1"/>
          </p:cNvSpPr>
          <p:nvPr/>
        </p:nvSpPr>
        <p:spPr bwMode="auto">
          <a:xfrm>
            <a:off x="3851625" y="3902430"/>
            <a:ext cx="5541962" cy="217487"/>
          </a:xfrm>
          <a:prstGeom prst="line">
            <a:avLst/>
          </a:prstGeom>
          <a:noFill/>
          <a:ln w="28575">
            <a:solidFill>
              <a:schemeClr val="tx1"/>
            </a:solidFill>
            <a:prstDash val="dashDot"/>
            <a:round/>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487888" name="Rectangle 16"/>
          <p:cNvSpPr>
            <a:spLocks noChangeArrowheads="1"/>
          </p:cNvSpPr>
          <p:nvPr/>
        </p:nvSpPr>
        <p:spPr bwMode="auto">
          <a:xfrm>
            <a:off x="3476975" y="3195991"/>
            <a:ext cx="355600" cy="693738"/>
          </a:xfrm>
          <a:prstGeom prst="rect">
            <a:avLst/>
          </a:prstGeom>
          <a:noFill/>
          <a:ln w="25400">
            <a:solidFill>
              <a:schemeClr val="tx1"/>
            </a:solidFill>
            <a:miter lim="800000"/>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487889" name="Rectangle 17"/>
          <p:cNvSpPr>
            <a:spLocks noChangeArrowheads="1"/>
          </p:cNvSpPr>
          <p:nvPr/>
        </p:nvSpPr>
        <p:spPr bwMode="auto">
          <a:xfrm rot="5400000">
            <a:off x="3187256" y="3468248"/>
            <a:ext cx="1011238" cy="333375"/>
          </a:xfrm>
          <a:prstGeom prst="rect">
            <a:avLst/>
          </a:prstGeom>
          <a:noFill/>
          <a:ln w="12700">
            <a:noFill/>
            <a:miter lim="800000"/>
            <a:headEnd/>
            <a:tailEnd/>
          </a:ln>
          <a:effectLst/>
        </p:spPr>
        <p:txBody>
          <a:bodyPr lIns="90488" tIns="44450" rIns="90488" bIns="44450">
            <a:spAutoFit/>
          </a:bodyPr>
          <a:lstStyle/>
          <a:p>
            <a:pPr defTabSz="457200" eaLnBrk="1" fontAlgn="auto" hangingPunct="1">
              <a:spcBef>
                <a:spcPts val="0"/>
              </a:spcBef>
              <a:spcAft>
                <a:spcPts val="0"/>
              </a:spcAft>
            </a:pPr>
            <a:r>
              <a:rPr lang="en-US" sz="1600" b="0">
                <a:solidFill>
                  <a:prstClr val="black"/>
                </a:solidFill>
                <a:latin typeface="Calibri"/>
                <a:ea typeface="+mn-ea"/>
                <a:cs typeface="+mn-cs"/>
              </a:rPr>
              <a:t>RegFile</a:t>
            </a:r>
          </a:p>
        </p:txBody>
      </p:sp>
      <p:sp>
        <p:nvSpPr>
          <p:cNvPr id="1487891" name="Rectangle 19" descr="10%"/>
          <p:cNvSpPr>
            <a:spLocks noChangeArrowheads="1"/>
          </p:cNvSpPr>
          <p:nvPr/>
        </p:nvSpPr>
        <p:spPr bwMode="auto">
          <a:xfrm>
            <a:off x="7564787" y="2519717"/>
            <a:ext cx="1041400" cy="1350963"/>
          </a:xfrm>
          <a:prstGeom prst="rect">
            <a:avLst/>
          </a:prstGeom>
          <a:noFill/>
          <a:ln w="25400">
            <a:solidFill>
              <a:schemeClr val="tx1"/>
            </a:solidFill>
            <a:miter lim="800000"/>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487892" name="Rectangle 20"/>
          <p:cNvSpPr>
            <a:spLocks noChangeArrowheads="1"/>
          </p:cNvSpPr>
          <p:nvPr/>
        </p:nvSpPr>
        <p:spPr bwMode="auto">
          <a:xfrm>
            <a:off x="7656862" y="2824517"/>
            <a:ext cx="915988" cy="822325"/>
          </a:xfrm>
          <a:prstGeom prst="rect">
            <a:avLst/>
          </a:prstGeom>
          <a:noFill/>
          <a:ln w="12700">
            <a:noFill/>
            <a:miter lim="800000"/>
            <a:headEnd/>
            <a:tailEnd/>
          </a:ln>
          <a:effectLst/>
        </p:spPr>
        <p:txBody>
          <a:bodyPr wrap="none" lIns="90488" tIns="44450" rIns="90488" bIns="44450">
            <a:spAutoFit/>
          </a:bodyPr>
          <a:lstStyle/>
          <a:p>
            <a:pPr algn="ctr" defTabSz="457200" eaLnBrk="1" fontAlgn="auto" hangingPunct="1">
              <a:spcBef>
                <a:spcPts val="0"/>
              </a:spcBef>
              <a:spcAft>
                <a:spcPts val="0"/>
              </a:spcAft>
            </a:pPr>
            <a:r>
              <a:rPr lang="en-US" sz="1600" b="0">
                <a:solidFill>
                  <a:srgbClr val="000000"/>
                </a:solidFill>
                <a:latin typeface="Calibri"/>
                <a:ea typeface="+mn-ea"/>
                <a:cs typeface="+mn-cs"/>
              </a:rPr>
              <a:t>Main</a:t>
            </a:r>
          </a:p>
          <a:p>
            <a:pPr algn="ctr" defTabSz="457200" eaLnBrk="1" fontAlgn="auto" hangingPunct="1">
              <a:spcBef>
                <a:spcPts val="0"/>
              </a:spcBef>
              <a:spcAft>
                <a:spcPts val="0"/>
              </a:spcAft>
            </a:pPr>
            <a:r>
              <a:rPr lang="en-US" sz="1600" b="0">
                <a:solidFill>
                  <a:srgbClr val="000000"/>
                </a:solidFill>
                <a:latin typeface="Calibri"/>
                <a:ea typeface="+mn-ea"/>
                <a:cs typeface="+mn-cs"/>
              </a:rPr>
              <a:t>Memory</a:t>
            </a:r>
          </a:p>
          <a:p>
            <a:pPr algn="ctr" defTabSz="457200" eaLnBrk="1" fontAlgn="auto" hangingPunct="1">
              <a:spcBef>
                <a:spcPts val="0"/>
              </a:spcBef>
              <a:spcAft>
                <a:spcPts val="0"/>
              </a:spcAft>
            </a:pPr>
            <a:r>
              <a:rPr lang="en-US" sz="1600" b="0">
                <a:solidFill>
                  <a:srgbClr val="000000"/>
                </a:solidFill>
                <a:latin typeface="Calibri"/>
                <a:ea typeface="+mn-ea"/>
                <a:cs typeface="+mn-cs"/>
              </a:rPr>
              <a:t>(DRAM)</a:t>
            </a:r>
          </a:p>
        </p:txBody>
      </p:sp>
      <p:sp>
        <p:nvSpPr>
          <p:cNvPr id="1487893" name="Rectangle 21"/>
          <p:cNvSpPr>
            <a:spLocks noChangeArrowheads="1"/>
          </p:cNvSpPr>
          <p:nvPr/>
        </p:nvSpPr>
        <p:spPr bwMode="auto">
          <a:xfrm rot="5400000">
            <a:off x="4638882" y="3351769"/>
            <a:ext cx="686086" cy="582211"/>
          </a:xfrm>
          <a:prstGeom prst="rect">
            <a:avLst/>
          </a:prstGeom>
          <a:ln>
            <a:headEnd/>
            <a:tailEnd/>
          </a:ln>
        </p:spPr>
        <p:style>
          <a:lnRef idx="1">
            <a:schemeClr val="accent2"/>
          </a:lnRef>
          <a:fillRef idx="3">
            <a:schemeClr val="accent2"/>
          </a:fillRef>
          <a:effectRef idx="2">
            <a:schemeClr val="accent2"/>
          </a:effectRef>
          <a:fontRef idx="minor">
            <a:schemeClr val="lt1"/>
          </a:fontRef>
        </p:style>
        <p:txBody>
          <a:bodyPr wrap="none" lIns="90488" tIns="44450" rIns="90488" bIns="44450">
            <a:spAutoFit/>
          </a:bodyPr>
          <a:lstStyle/>
          <a:p>
            <a:pPr algn="ctr" defTabSz="457200" eaLnBrk="1" fontAlgn="auto" hangingPunct="1">
              <a:spcBef>
                <a:spcPts val="0"/>
              </a:spcBef>
              <a:spcAft>
                <a:spcPts val="0"/>
              </a:spcAft>
            </a:pPr>
            <a:r>
              <a:rPr lang="en-US" sz="1600" b="0" dirty="0">
                <a:solidFill>
                  <a:srgbClr val="000000"/>
                </a:solidFill>
                <a:latin typeface="Calibri"/>
              </a:rPr>
              <a:t>Data</a:t>
            </a:r>
          </a:p>
          <a:p>
            <a:pPr algn="ctr" defTabSz="457200" eaLnBrk="1" fontAlgn="auto" hangingPunct="1">
              <a:spcBef>
                <a:spcPts val="0"/>
              </a:spcBef>
              <a:spcAft>
                <a:spcPts val="0"/>
              </a:spcAft>
            </a:pPr>
            <a:r>
              <a:rPr lang="en-US" sz="1600" b="0" dirty="0">
                <a:solidFill>
                  <a:srgbClr val="000000"/>
                </a:solidFill>
                <a:latin typeface="Calibri"/>
              </a:rPr>
              <a:t>Cache</a:t>
            </a:r>
          </a:p>
        </p:txBody>
      </p:sp>
      <p:sp>
        <p:nvSpPr>
          <p:cNvPr id="1487895" name="Rectangle 23"/>
          <p:cNvSpPr>
            <a:spLocks noChangeArrowheads="1"/>
          </p:cNvSpPr>
          <p:nvPr/>
        </p:nvSpPr>
        <p:spPr bwMode="auto">
          <a:xfrm rot="5400000">
            <a:off x="4646818" y="2665969"/>
            <a:ext cx="686086" cy="582211"/>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wrap="none" lIns="90488" tIns="44450" rIns="90488" bIns="44450">
            <a:spAutoFit/>
          </a:bodyPr>
          <a:lstStyle/>
          <a:p>
            <a:pPr algn="ctr" defTabSz="457200" eaLnBrk="1" fontAlgn="auto" hangingPunct="1">
              <a:spcBef>
                <a:spcPts val="0"/>
              </a:spcBef>
              <a:spcAft>
                <a:spcPts val="0"/>
              </a:spcAft>
            </a:pPr>
            <a:r>
              <a:rPr lang="en-US" sz="1600" b="0" dirty="0" err="1">
                <a:solidFill>
                  <a:srgbClr val="000000"/>
                </a:solidFill>
                <a:latin typeface="Calibri"/>
              </a:rPr>
              <a:t>Instr</a:t>
            </a:r>
            <a:endParaRPr lang="en-US" sz="1600" b="0" dirty="0">
              <a:solidFill>
                <a:srgbClr val="000000"/>
              </a:solidFill>
              <a:latin typeface="Calibri"/>
            </a:endParaRPr>
          </a:p>
          <a:p>
            <a:pPr algn="ctr" defTabSz="457200" eaLnBrk="1" fontAlgn="auto" hangingPunct="1">
              <a:spcBef>
                <a:spcPts val="0"/>
              </a:spcBef>
              <a:spcAft>
                <a:spcPts val="0"/>
              </a:spcAft>
            </a:pPr>
            <a:r>
              <a:rPr lang="en-US" sz="1600" b="0" dirty="0">
                <a:solidFill>
                  <a:srgbClr val="000000"/>
                </a:solidFill>
                <a:latin typeface="Calibri"/>
              </a:rPr>
              <a:t>Cache</a:t>
            </a:r>
          </a:p>
        </p:txBody>
      </p:sp>
      <p:sp>
        <p:nvSpPr>
          <p:cNvPr id="1487901" name="Rectangle 29"/>
          <p:cNvSpPr>
            <a:spLocks noChangeArrowheads="1"/>
          </p:cNvSpPr>
          <p:nvPr/>
        </p:nvSpPr>
        <p:spPr bwMode="auto">
          <a:xfrm>
            <a:off x="1697387" y="4272316"/>
            <a:ext cx="8618432" cy="293670"/>
          </a:xfrm>
          <a:prstGeom prst="rect">
            <a:avLst/>
          </a:prstGeom>
          <a:noFill/>
          <a:ln w="12700">
            <a:noFill/>
            <a:miter lim="800000"/>
            <a:headEnd/>
            <a:tailEnd/>
          </a:ln>
          <a:effectLst/>
        </p:spPr>
        <p:txBody>
          <a:bodyPr wrap="none" lIns="63500" tIns="25400" rIns="63500" bIns="25400">
            <a:spAutoFit/>
          </a:bodyPr>
          <a:lstStyle/>
          <a:p>
            <a:pPr defTabSz="457200" eaLnBrk="1" fontAlgn="auto" hangingPunct="1">
              <a:lnSpc>
                <a:spcPct val="85000"/>
              </a:lnSpc>
              <a:spcBef>
                <a:spcPts val="0"/>
              </a:spcBef>
              <a:spcAft>
                <a:spcPts val="0"/>
              </a:spcAft>
            </a:pPr>
            <a:r>
              <a:rPr lang="en-US" dirty="0">
                <a:solidFill>
                  <a:prstClr val="black"/>
                </a:solidFill>
                <a:latin typeface="Calibri"/>
                <a:ea typeface="+mn-ea"/>
                <a:cs typeface="+mn-cs"/>
              </a:rPr>
              <a:t>Speed (cycles):        </a:t>
            </a:r>
            <a:r>
              <a:rPr lang="en-US" b="0" dirty="0">
                <a:solidFill>
                  <a:prstClr val="black"/>
                </a:solidFill>
                <a:latin typeface="Calibri"/>
                <a:ea typeface="+mn-ea"/>
                <a:cs typeface="Arial" charset="0"/>
              </a:rPr>
              <a:t>½</a:t>
            </a:r>
            <a:r>
              <a:rPr lang="en-US" b="0" dirty="0">
                <a:solidFill>
                  <a:prstClr val="black"/>
                </a:solidFill>
                <a:latin typeface="Calibri"/>
                <a:ea typeface="+mn-ea"/>
                <a:cs typeface="+mn-cs"/>
              </a:rPr>
              <a:t>’s                     1’s                    10’s                       100’s               1,000,000’s</a:t>
            </a:r>
          </a:p>
        </p:txBody>
      </p:sp>
      <p:sp>
        <p:nvSpPr>
          <p:cNvPr id="1487902" name="Rectangle 30"/>
          <p:cNvSpPr>
            <a:spLocks noChangeArrowheads="1"/>
          </p:cNvSpPr>
          <p:nvPr/>
        </p:nvSpPr>
        <p:spPr bwMode="auto">
          <a:xfrm>
            <a:off x="1697388" y="4653316"/>
            <a:ext cx="7963919" cy="293670"/>
          </a:xfrm>
          <a:prstGeom prst="rect">
            <a:avLst/>
          </a:prstGeom>
          <a:noFill/>
          <a:ln w="12700">
            <a:noFill/>
            <a:miter lim="800000"/>
            <a:headEnd/>
            <a:tailEnd/>
          </a:ln>
          <a:effectLst/>
        </p:spPr>
        <p:txBody>
          <a:bodyPr wrap="none" lIns="63500" tIns="25400" rIns="63500" bIns="25400">
            <a:spAutoFit/>
          </a:bodyPr>
          <a:lstStyle/>
          <a:p>
            <a:pPr defTabSz="457200" eaLnBrk="1" fontAlgn="auto" hangingPunct="1">
              <a:lnSpc>
                <a:spcPct val="85000"/>
              </a:lnSpc>
              <a:spcBef>
                <a:spcPts val="0"/>
              </a:spcBef>
              <a:spcAft>
                <a:spcPts val="0"/>
              </a:spcAft>
            </a:pPr>
            <a:r>
              <a:rPr lang="en-US" dirty="0">
                <a:solidFill>
                  <a:prstClr val="black"/>
                </a:solidFill>
                <a:latin typeface="Calibri"/>
                <a:ea typeface="+mn-ea"/>
                <a:cs typeface="+mn-cs"/>
              </a:rPr>
              <a:t>Size (bytes):    </a:t>
            </a:r>
            <a:r>
              <a:rPr lang="en-US" b="0" dirty="0">
                <a:solidFill>
                  <a:prstClr val="black"/>
                </a:solidFill>
                <a:latin typeface="Calibri"/>
                <a:ea typeface="+mn-ea"/>
                <a:cs typeface="+mn-cs"/>
              </a:rPr>
              <a:t>     100’s   </a:t>
            </a:r>
            <a:r>
              <a:rPr lang="en-US" dirty="0">
                <a:solidFill>
                  <a:prstClr val="black"/>
                </a:solidFill>
                <a:latin typeface="Calibri"/>
                <a:ea typeface="+mn-ea"/>
                <a:cs typeface="+mn-cs"/>
              </a:rPr>
              <a:t>      </a:t>
            </a:r>
            <a:r>
              <a:rPr lang="en-US" b="0" dirty="0">
                <a:solidFill>
                  <a:prstClr val="black"/>
                </a:solidFill>
                <a:latin typeface="Calibri"/>
                <a:ea typeface="+mn-ea"/>
                <a:cs typeface="+mn-cs"/>
              </a:rPr>
              <a:t>         10K’s                  M’s                          G’s                      T’s</a:t>
            </a:r>
          </a:p>
        </p:txBody>
      </p:sp>
      <p:sp>
        <p:nvSpPr>
          <p:cNvPr id="36" name="Content Placeholder 30"/>
          <p:cNvSpPr>
            <a:spLocks noGrp="1"/>
          </p:cNvSpPr>
          <p:nvPr>
            <p:ph idx="1"/>
          </p:nvPr>
        </p:nvSpPr>
        <p:spPr>
          <a:xfrm>
            <a:off x="1844762" y="5544553"/>
            <a:ext cx="8229600" cy="1193800"/>
          </a:xfrm>
        </p:spPr>
        <p:txBody>
          <a:bodyPr>
            <a:normAutofit/>
          </a:bodyPr>
          <a:lstStyle/>
          <a:p>
            <a:endParaRPr lang="en-US" dirty="0"/>
          </a:p>
        </p:txBody>
      </p:sp>
      <p:grpSp>
        <p:nvGrpSpPr>
          <p:cNvPr id="2" name="Group 29"/>
          <p:cNvGrpSpPr/>
          <p:nvPr/>
        </p:nvGrpSpPr>
        <p:grpSpPr>
          <a:xfrm>
            <a:off x="2005357" y="5023820"/>
            <a:ext cx="7924800" cy="293670"/>
            <a:chOff x="481357" y="4658696"/>
            <a:chExt cx="7924800" cy="293670"/>
          </a:xfrm>
        </p:grpSpPr>
        <p:sp>
          <p:nvSpPr>
            <p:cNvPr id="1487903" name="Rectangle 31"/>
            <p:cNvSpPr>
              <a:spLocks noChangeArrowheads="1"/>
            </p:cNvSpPr>
            <p:nvPr/>
          </p:nvSpPr>
          <p:spPr bwMode="auto">
            <a:xfrm>
              <a:off x="481357" y="4658696"/>
              <a:ext cx="7924800" cy="293670"/>
            </a:xfrm>
            <a:prstGeom prst="rect">
              <a:avLst/>
            </a:prstGeom>
            <a:noFill/>
            <a:ln w="12700">
              <a:noFill/>
              <a:miter lim="800000"/>
              <a:headEnd/>
              <a:tailEnd/>
            </a:ln>
            <a:effectLst/>
          </p:spPr>
          <p:txBody>
            <a:bodyPr lIns="63500" tIns="25400" rIns="63500" bIns="25400">
              <a:spAutoFit/>
            </a:bodyPr>
            <a:lstStyle/>
            <a:p>
              <a:pPr defTabSz="457200" eaLnBrk="1" fontAlgn="auto" hangingPunct="1">
                <a:lnSpc>
                  <a:spcPct val="85000"/>
                </a:lnSpc>
                <a:spcBef>
                  <a:spcPts val="0"/>
                </a:spcBef>
                <a:spcAft>
                  <a:spcPts val="0"/>
                </a:spcAft>
              </a:pPr>
              <a:r>
                <a:rPr lang="en-US" dirty="0">
                  <a:solidFill>
                    <a:prstClr val="black"/>
                  </a:solidFill>
                  <a:latin typeface="Calibri"/>
                  <a:ea typeface="+mn-ea"/>
                  <a:cs typeface="+mn-cs"/>
                </a:rPr>
                <a:t> Cost/bit:         </a:t>
              </a:r>
              <a:r>
                <a:rPr lang="en-US" b="0" dirty="0">
                  <a:solidFill>
                    <a:prstClr val="black"/>
                  </a:solidFill>
                  <a:latin typeface="Calibri"/>
                  <a:ea typeface="+mn-ea"/>
                  <a:cs typeface="+mn-cs"/>
                </a:rPr>
                <a:t>highest                                                                                                 lowest</a:t>
              </a:r>
            </a:p>
          </p:txBody>
        </p:sp>
        <p:cxnSp>
          <p:nvCxnSpPr>
            <p:cNvPr id="29" name="Straight Arrow Connector 28"/>
            <p:cNvCxnSpPr/>
            <p:nvPr/>
          </p:nvCxnSpPr>
          <p:spPr>
            <a:xfrm>
              <a:off x="2739264" y="4817788"/>
              <a:ext cx="4743860" cy="10496"/>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grpSp>
      <p:sp>
        <p:nvSpPr>
          <p:cNvPr id="4" name="Slide Number Placeholder 3">
            <a:extLst>
              <a:ext uri="{FF2B5EF4-FFF2-40B4-BE49-F238E27FC236}">
                <a16:creationId xmlns:a16="http://schemas.microsoft.com/office/drawing/2014/main" id="{D8F284F5-C9A4-B347-EBF7-20F2B2B5A499}"/>
              </a:ext>
            </a:extLst>
          </p:cNvPr>
          <p:cNvSpPr txBox="1">
            <a:spLocks/>
          </p:cNvSpPr>
          <p:nvPr/>
        </p:nvSpPr>
        <p:spPr>
          <a:xfrm>
            <a:off x="11582400" y="6416244"/>
            <a:ext cx="524967" cy="344339"/>
          </a:xfrm>
          <a:prstGeom prst="rect">
            <a:avLst/>
          </a:prstGeom>
        </p:spPr>
        <p:txBody>
          <a:bodyPr/>
          <a:lstStyle>
            <a:defPPr>
              <a:defRPr lang="en-US"/>
            </a:defPPr>
            <a:lvl1pPr algn="l" rtl="0" eaLnBrk="0" fontAlgn="base" hangingPunct="0">
              <a:spcBef>
                <a:spcPct val="0"/>
              </a:spcBef>
              <a:spcAft>
                <a:spcPct val="0"/>
              </a:spcAft>
              <a:defRPr sz="1600" b="0" i="0" kern="1200">
                <a:solidFill>
                  <a:schemeClr val="tx1"/>
                </a:solidFill>
                <a:latin typeface="Comic Sans MS" charset="0"/>
                <a:ea typeface="ＭＳ Ｐゴシック" charset="0"/>
                <a:cs typeface="ＭＳ Ｐゴシック" charset="0"/>
              </a:defRPr>
            </a:lvl1pPr>
            <a:lvl2pPr marL="4572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2pPr>
            <a:lvl3pPr marL="9144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3pPr>
            <a:lvl4pPr marL="13716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4pPr>
            <a:lvl5pPr marL="18288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5pPr>
            <a:lvl6pPr marL="2286000" algn="l" defTabSz="457200" rtl="0" eaLnBrk="1" latinLnBrk="0" hangingPunct="1">
              <a:defRPr b="1" kern="1200">
                <a:solidFill>
                  <a:schemeClr val="tx1"/>
                </a:solidFill>
                <a:latin typeface="Comic Sans MS" charset="0"/>
                <a:ea typeface="ＭＳ Ｐゴシック" charset="0"/>
                <a:cs typeface="ＭＳ Ｐゴシック" charset="0"/>
              </a:defRPr>
            </a:lvl6pPr>
            <a:lvl7pPr marL="2743200" algn="l" defTabSz="457200" rtl="0" eaLnBrk="1" latinLnBrk="0" hangingPunct="1">
              <a:defRPr b="1" kern="1200">
                <a:solidFill>
                  <a:schemeClr val="tx1"/>
                </a:solidFill>
                <a:latin typeface="Comic Sans MS" charset="0"/>
                <a:ea typeface="ＭＳ Ｐゴシック" charset="0"/>
                <a:cs typeface="ＭＳ Ｐゴシック" charset="0"/>
              </a:defRPr>
            </a:lvl7pPr>
            <a:lvl8pPr marL="3200400" algn="l" defTabSz="457200" rtl="0" eaLnBrk="1" latinLnBrk="0" hangingPunct="1">
              <a:defRPr b="1" kern="1200">
                <a:solidFill>
                  <a:schemeClr val="tx1"/>
                </a:solidFill>
                <a:latin typeface="Comic Sans MS" charset="0"/>
                <a:ea typeface="ＭＳ Ｐゴシック" charset="0"/>
                <a:cs typeface="ＭＳ Ｐゴシック" charset="0"/>
              </a:defRPr>
            </a:lvl8pPr>
            <a:lvl9pPr marL="3657600" algn="l" defTabSz="457200" rtl="0" eaLnBrk="1" latinLnBrk="0" hangingPunct="1">
              <a:defRPr b="1" kern="1200">
                <a:solidFill>
                  <a:schemeClr val="tx1"/>
                </a:solidFill>
                <a:latin typeface="Comic Sans MS" charset="0"/>
                <a:ea typeface="ＭＳ Ｐゴシック" charset="0"/>
                <a:cs typeface="ＭＳ Ｐゴシック" charset="0"/>
              </a:defRPr>
            </a:lvl9pPr>
          </a:lstStyle>
          <a:p>
            <a:pPr algn="ctr">
              <a:defRPr/>
            </a:pPr>
            <a:fld id="{79ACD604-DE96-4BF4-B014-6BD05026CF1E}" type="slidenum">
              <a:rPr lang="en-US" altLang="zh-CN" smtClean="0">
                <a:solidFill>
                  <a:prstClr val="black"/>
                </a:solidFill>
                <a:latin typeface="Times New Roman" pitchFamily="18" charset="0"/>
                <a:ea typeface="宋体" panose="02010600030101010101" pitchFamily="2" charset="-122"/>
                <a:cs typeface="+mn-cs"/>
              </a:rPr>
              <a:pPr algn="ctr">
                <a:defRPr/>
              </a:pPr>
              <a:t>44</a:t>
            </a:fld>
            <a:endParaRPr lang="en-US" altLang="zh-CN" dirty="0">
              <a:solidFill>
                <a:prstClr val="black"/>
              </a:solidFill>
              <a:latin typeface="Times New Roman" pitchFamily="18" charset="0"/>
              <a:ea typeface="宋体" panose="02010600030101010101" pitchFamily="2" charset="-122"/>
              <a:cs typeface="+mn-cs"/>
            </a:endParaRPr>
          </a:p>
        </p:txBody>
      </p:sp>
    </p:spTree>
    <p:extLst>
      <p:ext uri="{BB962C8B-B14F-4D97-AF65-F5344CB8AC3E}">
        <p14:creationId xmlns:p14="http://schemas.microsoft.com/office/powerpoint/2010/main" val="26176881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48788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499"/>
                                          </p:stCondLst>
                                        </p:cTn>
                                        <p:tgtEl>
                                          <p:spTgt spid="148788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8790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48790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87884" grpId="0" animBg="1"/>
      <p:bldP spid="1487885" grpId="0" autoUpdateAnimBg="0"/>
      <p:bldP spid="1487901" grpId="0"/>
      <p:bldP spid="1487902"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4615AB-8C31-50B3-3FC9-41C28554893C}"/>
              </a:ext>
            </a:extLst>
          </p:cNvPr>
          <p:cNvSpPr>
            <a:spLocks noGrp="1"/>
          </p:cNvSpPr>
          <p:nvPr>
            <p:ph type="title"/>
          </p:nvPr>
        </p:nvSpPr>
        <p:spPr/>
        <p:txBody>
          <a:bodyPr/>
          <a:lstStyle/>
          <a:p>
            <a:r>
              <a:rPr lang="en-GB" dirty="0"/>
              <a:t>Memory Hierarchy</a:t>
            </a:r>
            <a:endParaRPr lang="en-SE" dirty="0"/>
          </a:p>
        </p:txBody>
      </p:sp>
      <p:sp>
        <p:nvSpPr>
          <p:cNvPr id="3" name="Content Placeholder 2">
            <a:extLst>
              <a:ext uri="{FF2B5EF4-FFF2-40B4-BE49-F238E27FC236}">
                <a16:creationId xmlns:a16="http://schemas.microsoft.com/office/drawing/2014/main" id="{D6D2329D-60A5-586C-8D2A-9626C196E286}"/>
              </a:ext>
            </a:extLst>
          </p:cNvPr>
          <p:cNvSpPr>
            <a:spLocks noGrp="1"/>
          </p:cNvSpPr>
          <p:nvPr>
            <p:ph idx="1"/>
          </p:nvPr>
        </p:nvSpPr>
        <p:spPr/>
        <p:txBody>
          <a:bodyPr/>
          <a:lstStyle/>
          <a:p>
            <a:endParaRPr lang="en-SE"/>
          </a:p>
        </p:txBody>
      </p:sp>
      <p:pic>
        <p:nvPicPr>
          <p:cNvPr id="5" name="Picture 4">
            <a:extLst>
              <a:ext uri="{FF2B5EF4-FFF2-40B4-BE49-F238E27FC236}">
                <a16:creationId xmlns:a16="http://schemas.microsoft.com/office/drawing/2014/main" id="{0B4C39DA-31BF-E8AA-1A6A-6C0C1C4E4CDA}"/>
              </a:ext>
            </a:extLst>
          </p:cNvPr>
          <p:cNvPicPr>
            <a:picLocks noChangeAspect="1"/>
          </p:cNvPicPr>
          <p:nvPr/>
        </p:nvPicPr>
        <p:blipFill>
          <a:blip r:embed="rId2"/>
          <a:stretch>
            <a:fillRect/>
          </a:stretch>
        </p:blipFill>
        <p:spPr>
          <a:xfrm>
            <a:off x="1472138" y="1073427"/>
            <a:ext cx="9231013" cy="5391902"/>
          </a:xfrm>
          <a:prstGeom prst="rect">
            <a:avLst/>
          </a:prstGeom>
        </p:spPr>
      </p:pic>
    </p:spTree>
    <p:extLst>
      <p:ext uri="{BB962C8B-B14F-4D97-AF65-F5344CB8AC3E}">
        <p14:creationId xmlns:p14="http://schemas.microsoft.com/office/powerpoint/2010/main" val="177455426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B54FEB-C226-C1AE-4F7E-CA470817F858}"/>
              </a:ext>
            </a:extLst>
          </p:cNvPr>
          <p:cNvSpPr>
            <a:spLocks noGrp="1"/>
          </p:cNvSpPr>
          <p:nvPr>
            <p:ph type="title"/>
          </p:nvPr>
        </p:nvSpPr>
        <p:spPr>
          <a:xfrm>
            <a:off x="419449" y="274639"/>
            <a:ext cx="11336392" cy="954107"/>
          </a:xfrm>
        </p:spPr>
        <p:txBody>
          <a:bodyPr/>
          <a:lstStyle/>
          <a:p>
            <a:r>
              <a:rPr lang="en-US" sz="2800" dirty="0"/>
              <a:t>TLB Example This is wrong. A Page is 4KB and can contain 1K integers, not 4 integers.</a:t>
            </a:r>
          </a:p>
        </p:txBody>
      </p:sp>
      <p:sp>
        <p:nvSpPr>
          <p:cNvPr id="3" name="Content Placeholder 2">
            <a:extLst>
              <a:ext uri="{FF2B5EF4-FFF2-40B4-BE49-F238E27FC236}">
                <a16:creationId xmlns:a16="http://schemas.microsoft.com/office/drawing/2014/main" id="{9200DC11-5A69-3D8F-E196-393D27358B2C}"/>
              </a:ext>
            </a:extLst>
          </p:cNvPr>
          <p:cNvSpPr>
            <a:spLocks noGrp="1"/>
          </p:cNvSpPr>
          <p:nvPr>
            <p:ph idx="1"/>
          </p:nvPr>
        </p:nvSpPr>
        <p:spPr>
          <a:xfrm>
            <a:off x="419449" y="1073427"/>
            <a:ext cx="11336392" cy="858925"/>
          </a:xfrm>
        </p:spPr>
        <p:txBody>
          <a:bodyPr>
            <a:normAutofit fontScale="92500" lnSpcReduction="20000"/>
          </a:bodyPr>
          <a:lstStyle/>
          <a:p>
            <a:r>
              <a:rPr lang="en-US" dirty="0"/>
              <a:t>In virtual memory space layout, array elements a[0] to a[2] are in the same memory page with VPN 06; a[3] to a[6] in the same memory page with VPN 07; a[7] to a[9] in the same memory page with VPN 08; </a:t>
            </a:r>
          </a:p>
          <a:p>
            <a:endParaRPr lang="en-US" dirty="0"/>
          </a:p>
        </p:txBody>
      </p:sp>
      <p:graphicFrame>
        <p:nvGraphicFramePr>
          <p:cNvPr id="5" name="내용 개체 틀 6">
            <a:extLst>
              <a:ext uri="{FF2B5EF4-FFF2-40B4-BE49-F238E27FC236}">
                <a16:creationId xmlns:a16="http://schemas.microsoft.com/office/drawing/2014/main" id="{8CC3DBA9-0AD2-409B-3569-9AE92DB09876}"/>
              </a:ext>
            </a:extLst>
          </p:cNvPr>
          <p:cNvGraphicFramePr>
            <a:graphicFrameLocks/>
          </p:cNvGraphicFramePr>
          <p:nvPr/>
        </p:nvGraphicFramePr>
        <p:xfrm>
          <a:off x="1739444" y="1732737"/>
          <a:ext cx="3233176" cy="4909515"/>
        </p:xfrm>
        <a:graphic>
          <a:graphicData uri="http://schemas.openxmlformats.org/drawingml/2006/table">
            <a:tbl>
              <a:tblPr firstRow="1" bandRow="1">
                <a:tableStyleId>{5C22544A-7EE6-4342-B048-85BDC9FD1C3A}</a:tableStyleId>
              </a:tblPr>
              <a:tblGrid>
                <a:gridCol w="989726">
                  <a:extLst>
                    <a:ext uri="{9D8B030D-6E8A-4147-A177-3AD203B41FA5}">
                      <a16:colId xmlns:a16="http://schemas.microsoft.com/office/drawing/2014/main" val="20000"/>
                    </a:ext>
                  </a:extLst>
                </a:gridCol>
                <a:gridCol w="560862">
                  <a:extLst>
                    <a:ext uri="{9D8B030D-6E8A-4147-A177-3AD203B41FA5}">
                      <a16:colId xmlns:a16="http://schemas.microsoft.com/office/drawing/2014/main" val="20001"/>
                    </a:ext>
                  </a:extLst>
                </a:gridCol>
                <a:gridCol w="560863">
                  <a:extLst>
                    <a:ext uri="{9D8B030D-6E8A-4147-A177-3AD203B41FA5}">
                      <a16:colId xmlns:a16="http://schemas.microsoft.com/office/drawing/2014/main" val="20002"/>
                    </a:ext>
                  </a:extLst>
                </a:gridCol>
                <a:gridCol w="560863">
                  <a:extLst>
                    <a:ext uri="{9D8B030D-6E8A-4147-A177-3AD203B41FA5}">
                      <a16:colId xmlns:a16="http://schemas.microsoft.com/office/drawing/2014/main" val="20003"/>
                    </a:ext>
                  </a:extLst>
                </a:gridCol>
                <a:gridCol w="560862">
                  <a:extLst>
                    <a:ext uri="{9D8B030D-6E8A-4147-A177-3AD203B41FA5}">
                      <a16:colId xmlns:a16="http://schemas.microsoft.com/office/drawing/2014/main" val="20004"/>
                    </a:ext>
                  </a:extLst>
                </a:gridCol>
              </a:tblGrid>
              <a:tr h="405774">
                <a:tc gridSpan="5">
                  <a:txBody>
                    <a:bodyPr/>
                    <a:lstStyle/>
                    <a:p>
                      <a:pPr algn="ctr" latinLnBrk="1"/>
                      <a:r>
                        <a:rPr lang="en-US" altLang="ko-KR" sz="1600" b="1">
                          <a:solidFill>
                            <a:schemeClr val="tx1"/>
                          </a:solidFill>
                          <a:latin typeface="맑은 고딕" pitchFamily="50" charset="-127"/>
                          <a:ea typeface="맑은 고딕" pitchFamily="50" charset="-127"/>
                        </a:rPr>
                        <a:t>                 OFFSET</a:t>
                      </a:r>
                    </a:p>
                    <a:p>
                      <a:pPr algn="r" latinLnBrk="1"/>
                      <a:r>
                        <a:rPr lang="en-US" altLang="ko-KR" sz="1200" b="1">
                          <a:solidFill>
                            <a:schemeClr val="tx1"/>
                          </a:solidFill>
                          <a:latin typeface="맑은 고딕" pitchFamily="50" charset="-127"/>
                          <a:ea typeface="맑은 고딕" pitchFamily="50" charset="-127"/>
                        </a:rPr>
                        <a:t>00</a:t>
                      </a:r>
                      <a:r>
                        <a:rPr lang="en-US" altLang="ko-KR" sz="1200" b="1" baseline="0">
                          <a:solidFill>
                            <a:schemeClr val="tx1"/>
                          </a:solidFill>
                          <a:latin typeface="맑은 고딕" pitchFamily="50" charset="-127"/>
                          <a:ea typeface="맑은 고딕" pitchFamily="50" charset="-127"/>
                        </a:rPr>
                        <a:t>      04      08      12      16</a:t>
                      </a:r>
                      <a:endParaRPr lang="ko-KR" altLang="en-US" sz="1200" b="1">
                        <a:solidFill>
                          <a:schemeClr val="tx1"/>
                        </a:solidFill>
                        <a:latin typeface="맑은 고딕" pitchFamily="50" charset="-127"/>
                        <a:ea typeface="맑은 고딕" pitchFamily="50" charset="-127"/>
                      </a:endParaRPr>
                    </a:p>
                  </a:txBody>
                  <a:tcPr>
                    <a:lnL w="12700" cmpd="sng">
                      <a:noFill/>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10000"/>
                  </a:ext>
                </a:extLst>
              </a:tr>
              <a:tr h="292757">
                <a:tc>
                  <a:txBody>
                    <a:bodyPr/>
                    <a:lstStyle/>
                    <a:p>
                      <a:pPr algn="r" latinLnBrk="1"/>
                      <a:r>
                        <a:rPr lang="en-US" altLang="ko-KR" sz="1200" b="1">
                          <a:solidFill>
                            <a:schemeClr val="tx1"/>
                          </a:solidFill>
                          <a:latin typeface="맑은 고딕" pitchFamily="50" charset="-127"/>
                          <a:ea typeface="맑은 고딕" pitchFamily="50" charset="-127"/>
                        </a:rPr>
                        <a:t>VPN</a:t>
                      </a:r>
                      <a:r>
                        <a:rPr lang="en-US" altLang="ko-KR" sz="1200" b="1" baseline="0">
                          <a:solidFill>
                            <a:schemeClr val="tx1"/>
                          </a:solidFill>
                          <a:latin typeface="맑은 고딕" pitchFamily="50" charset="-127"/>
                          <a:ea typeface="맑은 고딕" pitchFamily="50" charset="-127"/>
                        </a:rPr>
                        <a:t> = 00</a:t>
                      </a:r>
                      <a:endParaRPr lang="ko-KR" altLang="en-US" sz="1200" b="1">
                        <a:solidFill>
                          <a:schemeClr val="tx1"/>
                        </a:solidFill>
                        <a:latin typeface="맑은 고딕" pitchFamily="50" charset="-127"/>
                        <a:ea typeface="맑은 고딕" pitchFamily="50" charset="-127"/>
                      </a:endParaRPr>
                    </a:p>
                  </a:txBody>
                  <a:tcPr>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noFill/>
                  </a:tcPr>
                </a:tc>
                <a:tc gridSpan="4">
                  <a:txBody>
                    <a:bodyPr/>
                    <a:lstStyle/>
                    <a:p>
                      <a:pPr latinLnBrk="1"/>
                      <a:endParaRPr lang="ko-KR" altLang="en-US" sz="1200">
                        <a:latin typeface="맑은 고딕" pitchFamily="50" charset="-127"/>
                        <a:ea typeface="맑은 고딕" pitchFamily="50"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10001"/>
                  </a:ext>
                </a:extLst>
              </a:tr>
              <a:tr h="292757">
                <a:tc>
                  <a:txBody>
                    <a:bodyPr/>
                    <a:lstStyle/>
                    <a:p>
                      <a:pPr algn="r" latinLnBrk="1"/>
                      <a:r>
                        <a:rPr lang="en-US" altLang="ko-KR" sz="1200" b="1">
                          <a:solidFill>
                            <a:schemeClr val="tx1"/>
                          </a:solidFill>
                          <a:latin typeface="맑은 고딕" pitchFamily="50" charset="-127"/>
                          <a:ea typeface="맑은 고딕" pitchFamily="50" charset="-127"/>
                        </a:rPr>
                        <a:t>VPN</a:t>
                      </a:r>
                      <a:r>
                        <a:rPr lang="en-US" altLang="ko-KR" sz="1200" b="1" baseline="0">
                          <a:solidFill>
                            <a:schemeClr val="tx1"/>
                          </a:solidFill>
                          <a:latin typeface="맑은 고딕" pitchFamily="50" charset="-127"/>
                          <a:ea typeface="맑은 고딕" pitchFamily="50" charset="-127"/>
                        </a:rPr>
                        <a:t> = 01</a:t>
                      </a:r>
                      <a:endParaRPr lang="ko-KR" altLang="en-US" sz="1200" b="1">
                        <a:solidFill>
                          <a:schemeClr val="tx1"/>
                        </a:solidFill>
                        <a:latin typeface="맑은 고딕" pitchFamily="50" charset="-127"/>
                        <a:ea typeface="맑은 고딕" pitchFamily="50" charset="-127"/>
                      </a:endParaRPr>
                    </a:p>
                  </a:txBody>
                  <a:tcPr>
                    <a:lnR w="12700" cap="flat" cmpd="sng" algn="ctr">
                      <a:solidFill>
                        <a:schemeClr val="tx1"/>
                      </a:solidFill>
                      <a:prstDash val="solid"/>
                      <a:round/>
                      <a:headEnd type="none" w="med" len="med"/>
                      <a:tailEnd type="none" w="med" len="med"/>
                    </a:lnR>
                    <a:noFill/>
                  </a:tcPr>
                </a:tc>
                <a:tc gridSpan="4">
                  <a:txBody>
                    <a:bodyPr/>
                    <a:lstStyle/>
                    <a:p>
                      <a:pPr latinLnBrk="1"/>
                      <a:endParaRPr lang="ko-KR" altLang="en-US" sz="1200">
                        <a:latin typeface="맑은 고딕" pitchFamily="50" charset="-127"/>
                        <a:ea typeface="맑은 고딕" pitchFamily="50"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10002"/>
                  </a:ext>
                </a:extLst>
              </a:tr>
              <a:tr h="292757">
                <a:tc>
                  <a:txBody>
                    <a:bodyPr/>
                    <a:lstStyle/>
                    <a:p>
                      <a:pPr algn="r" latinLnBrk="1"/>
                      <a:r>
                        <a:rPr lang="en-US" altLang="ko-KR" sz="1200" b="1">
                          <a:solidFill>
                            <a:schemeClr val="tx1"/>
                          </a:solidFill>
                          <a:latin typeface="맑은 고딕" pitchFamily="50" charset="-127"/>
                          <a:ea typeface="맑은 고딕" pitchFamily="50" charset="-127"/>
                        </a:rPr>
                        <a:t>VPN</a:t>
                      </a:r>
                      <a:r>
                        <a:rPr lang="en-US" altLang="ko-KR" sz="1200" b="1" baseline="0">
                          <a:solidFill>
                            <a:schemeClr val="tx1"/>
                          </a:solidFill>
                          <a:latin typeface="맑은 고딕" pitchFamily="50" charset="-127"/>
                          <a:ea typeface="맑은 고딕" pitchFamily="50" charset="-127"/>
                        </a:rPr>
                        <a:t> = 03</a:t>
                      </a:r>
                      <a:endParaRPr lang="ko-KR" altLang="en-US" sz="1200" b="1">
                        <a:solidFill>
                          <a:schemeClr val="tx1"/>
                        </a:solidFill>
                        <a:latin typeface="맑은 고딕" pitchFamily="50" charset="-127"/>
                        <a:ea typeface="맑은 고딕" pitchFamily="50" charset="-127"/>
                      </a:endParaRPr>
                    </a:p>
                  </a:txBody>
                  <a:tcPr>
                    <a:lnR w="12700" cap="flat" cmpd="sng" algn="ctr">
                      <a:solidFill>
                        <a:schemeClr val="tx1"/>
                      </a:solidFill>
                      <a:prstDash val="solid"/>
                      <a:round/>
                      <a:headEnd type="none" w="med" len="med"/>
                      <a:tailEnd type="none" w="med" len="med"/>
                    </a:lnR>
                    <a:noFill/>
                  </a:tcPr>
                </a:tc>
                <a:tc gridSpan="4">
                  <a:txBody>
                    <a:bodyPr/>
                    <a:lstStyle/>
                    <a:p>
                      <a:pPr latinLnBrk="1"/>
                      <a:endParaRPr lang="ko-KR" altLang="en-US" sz="1200">
                        <a:latin typeface="맑은 고딕" pitchFamily="50" charset="-127"/>
                        <a:ea typeface="맑은 고딕" pitchFamily="50"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10003"/>
                  </a:ext>
                </a:extLst>
              </a:tr>
              <a:tr h="292757">
                <a:tc>
                  <a:txBody>
                    <a:bodyPr/>
                    <a:lstStyle/>
                    <a:p>
                      <a:pPr algn="r" latinLnBrk="1"/>
                      <a:r>
                        <a:rPr lang="en-US" altLang="ko-KR" sz="1200" b="1">
                          <a:solidFill>
                            <a:schemeClr val="tx1"/>
                          </a:solidFill>
                          <a:latin typeface="맑은 고딕" pitchFamily="50" charset="-127"/>
                          <a:ea typeface="맑은 고딕" pitchFamily="50" charset="-127"/>
                        </a:rPr>
                        <a:t>VPN</a:t>
                      </a:r>
                      <a:r>
                        <a:rPr lang="en-US" altLang="ko-KR" sz="1200" b="1" baseline="0">
                          <a:solidFill>
                            <a:schemeClr val="tx1"/>
                          </a:solidFill>
                          <a:latin typeface="맑은 고딕" pitchFamily="50" charset="-127"/>
                          <a:ea typeface="맑은 고딕" pitchFamily="50" charset="-127"/>
                        </a:rPr>
                        <a:t> = 04</a:t>
                      </a:r>
                      <a:endParaRPr lang="ko-KR" altLang="en-US" sz="1200" b="1">
                        <a:solidFill>
                          <a:schemeClr val="tx1"/>
                        </a:solidFill>
                        <a:latin typeface="맑은 고딕" pitchFamily="50" charset="-127"/>
                        <a:ea typeface="맑은 고딕" pitchFamily="50" charset="-127"/>
                      </a:endParaRPr>
                    </a:p>
                  </a:txBody>
                  <a:tcPr>
                    <a:lnR w="12700" cap="flat" cmpd="sng" algn="ctr">
                      <a:solidFill>
                        <a:schemeClr val="tx1"/>
                      </a:solidFill>
                      <a:prstDash val="solid"/>
                      <a:round/>
                      <a:headEnd type="none" w="med" len="med"/>
                      <a:tailEnd type="none" w="med" len="med"/>
                    </a:lnR>
                    <a:noFill/>
                  </a:tcPr>
                </a:tc>
                <a:tc gridSpan="4">
                  <a:txBody>
                    <a:bodyPr/>
                    <a:lstStyle/>
                    <a:p>
                      <a:pPr latinLnBrk="1"/>
                      <a:endParaRPr lang="ko-KR" altLang="en-US" sz="1200" b="1" kern="1200" baseline="0">
                        <a:solidFill>
                          <a:schemeClr val="tx1"/>
                        </a:solidFill>
                        <a:latin typeface="맑은 고딕" pitchFamily="50" charset="-127"/>
                        <a:ea typeface="맑은 고딕" pitchFamily="50" charset="-127"/>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10004"/>
                  </a:ext>
                </a:extLst>
              </a:tr>
              <a:tr h="292757">
                <a:tc>
                  <a:txBody>
                    <a:bodyPr/>
                    <a:lstStyle/>
                    <a:p>
                      <a:pPr algn="r" latinLnBrk="1"/>
                      <a:r>
                        <a:rPr lang="en-US" altLang="ko-KR" sz="1200" b="1">
                          <a:solidFill>
                            <a:schemeClr val="tx1"/>
                          </a:solidFill>
                          <a:latin typeface="맑은 고딕" pitchFamily="50" charset="-127"/>
                          <a:ea typeface="맑은 고딕" pitchFamily="50" charset="-127"/>
                        </a:rPr>
                        <a:t>VPN</a:t>
                      </a:r>
                      <a:r>
                        <a:rPr lang="en-US" altLang="ko-KR" sz="1200" b="1" baseline="0">
                          <a:solidFill>
                            <a:schemeClr val="tx1"/>
                          </a:solidFill>
                          <a:latin typeface="맑은 고딕" pitchFamily="50" charset="-127"/>
                          <a:ea typeface="맑은 고딕" pitchFamily="50" charset="-127"/>
                        </a:rPr>
                        <a:t> = 05</a:t>
                      </a:r>
                      <a:endParaRPr lang="ko-KR" altLang="en-US" sz="1200" b="1">
                        <a:solidFill>
                          <a:schemeClr val="tx1"/>
                        </a:solidFill>
                        <a:latin typeface="맑은 고딕" pitchFamily="50" charset="-127"/>
                        <a:ea typeface="맑은 고딕" pitchFamily="50" charset="-127"/>
                      </a:endParaRPr>
                    </a:p>
                  </a:txBody>
                  <a:tcPr>
                    <a:lnR w="12700" cap="flat" cmpd="sng" algn="ctr">
                      <a:solidFill>
                        <a:schemeClr val="tx1"/>
                      </a:solidFill>
                      <a:prstDash val="solid"/>
                      <a:round/>
                      <a:headEnd type="none" w="med" len="med"/>
                      <a:tailEnd type="none" w="med" len="med"/>
                    </a:lnR>
                    <a:noFill/>
                  </a:tcPr>
                </a:tc>
                <a:tc gridSpan="4">
                  <a:txBody>
                    <a:bodyPr/>
                    <a:lstStyle/>
                    <a:p>
                      <a:pPr latinLnBrk="1"/>
                      <a:endParaRPr lang="ko-KR" altLang="en-US" sz="1200">
                        <a:latin typeface="맑은 고딕" pitchFamily="50" charset="-127"/>
                        <a:ea typeface="맑은 고딕" pitchFamily="50"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10005"/>
                  </a:ext>
                </a:extLst>
              </a:tr>
              <a:tr h="292757">
                <a:tc>
                  <a:txBody>
                    <a:bodyPr/>
                    <a:lstStyle/>
                    <a:p>
                      <a:pPr algn="r" latinLnBrk="1"/>
                      <a:r>
                        <a:rPr lang="en-US" altLang="ko-KR" sz="1200" b="1">
                          <a:solidFill>
                            <a:schemeClr val="tx1"/>
                          </a:solidFill>
                          <a:latin typeface="맑은 고딕" pitchFamily="50" charset="-127"/>
                          <a:ea typeface="맑은 고딕" pitchFamily="50" charset="-127"/>
                        </a:rPr>
                        <a:t>VPN</a:t>
                      </a:r>
                      <a:r>
                        <a:rPr lang="en-US" altLang="ko-KR" sz="1200" b="1" baseline="0">
                          <a:solidFill>
                            <a:schemeClr val="tx1"/>
                          </a:solidFill>
                          <a:latin typeface="맑은 고딕" pitchFamily="50" charset="-127"/>
                          <a:ea typeface="맑은 고딕" pitchFamily="50" charset="-127"/>
                        </a:rPr>
                        <a:t> = 06</a:t>
                      </a:r>
                      <a:endParaRPr lang="ko-KR" altLang="en-US" sz="1200" b="1">
                        <a:solidFill>
                          <a:schemeClr val="tx1"/>
                        </a:solidFill>
                        <a:latin typeface="맑은 고딕" pitchFamily="50" charset="-127"/>
                        <a:ea typeface="맑은 고딕" pitchFamily="50" charset="-127"/>
                      </a:endParaRPr>
                    </a:p>
                  </a:txBody>
                  <a:tcPr>
                    <a:lnR w="12700" cap="flat" cmpd="sng" algn="ctr">
                      <a:solidFill>
                        <a:schemeClr val="tx1"/>
                      </a:solidFill>
                      <a:prstDash val="solid"/>
                      <a:round/>
                      <a:headEnd type="none" w="med" len="med"/>
                      <a:tailEnd type="none" w="med" len="med"/>
                    </a:lnR>
                    <a:noFill/>
                  </a:tcPr>
                </a:tc>
                <a:tc>
                  <a:txBody>
                    <a:bodyPr/>
                    <a:lstStyle/>
                    <a:p>
                      <a:pPr latinLnBrk="1"/>
                      <a:endParaRPr lang="ko-KR" altLang="en-US" sz="1200">
                        <a:latin typeface="맑은 고딕" pitchFamily="50" charset="-127"/>
                        <a:ea typeface="맑은 고딕" pitchFamily="50"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atinLnBrk="1"/>
                      <a:r>
                        <a:rPr lang="en-US" altLang="ko-KR" sz="1200" b="1">
                          <a:latin typeface="맑은 고딕" pitchFamily="50" charset="-127"/>
                          <a:ea typeface="맑은 고딕" pitchFamily="50" charset="-127"/>
                        </a:rPr>
                        <a:t>a[0]</a:t>
                      </a:r>
                      <a:endParaRPr lang="ko-KR" altLang="en-US" sz="1200" b="1">
                        <a:latin typeface="맑은 고딕" pitchFamily="50" charset="-127"/>
                        <a:ea typeface="맑은 고딕"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latinLnBrk="1"/>
                      <a:r>
                        <a:rPr lang="en-US" altLang="ko-KR" sz="1200" b="1">
                          <a:latin typeface="맑은 고딕" pitchFamily="50" charset="-127"/>
                          <a:ea typeface="맑은 고딕" pitchFamily="50" charset="-127"/>
                        </a:rPr>
                        <a:t>a[1]</a:t>
                      </a:r>
                      <a:endParaRPr lang="ko-KR" altLang="en-US" sz="1200" b="1">
                        <a:latin typeface="맑은 고딕" pitchFamily="50" charset="-127"/>
                        <a:ea typeface="맑은 고딕"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latinLnBrk="1"/>
                      <a:r>
                        <a:rPr lang="en-US" altLang="ko-KR" sz="1200" b="1">
                          <a:latin typeface="맑은 고딕" pitchFamily="50" charset="-127"/>
                          <a:ea typeface="맑은 고딕" pitchFamily="50" charset="-127"/>
                        </a:rPr>
                        <a:t>a[2]</a:t>
                      </a:r>
                      <a:endParaRPr lang="ko-KR" altLang="en-US" sz="1200" b="1">
                        <a:latin typeface="맑은 고딕" pitchFamily="50" charset="-127"/>
                        <a:ea typeface="맑은 고딕"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10006"/>
                  </a:ext>
                </a:extLst>
              </a:tr>
              <a:tr h="292757">
                <a:tc>
                  <a:txBody>
                    <a:bodyPr/>
                    <a:lstStyle/>
                    <a:p>
                      <a:pPr algn="r" latinLnBrk="1"/>
                      <a:r>
                        <a:rPr lang="en-US" altLang="ko-KR" sz="1200" b="1">
                          <a:solidFill>
                            <a:schemeClr val="tx1"/>
                          </a:solidFill>
                          <a:latin typeface="맑은 고딕" pitchFamily="50" charset="-127"/>
                          <a:ea typeface="맑은 고딕" pitchFamily="50" charset="-127"/>
                        </a:rPr>
                        <a:t>VPN</a:t>
                      </a:r>
                      <a:r>
                        <a:rPr lang="en-US" altLang="ko-KR" sz="1200" b="1" baseline="0">
                          <a:solidFill>
                            <a:schemeClr val="tx1"/>
                          </a:solidFill>
                          <a:latin typeface="맑은 고딕" pitchFamily="50" charset="-127"/>
                          <a:ea typeface="맑은 고딕" pitchFamily="50" charset="-127"/>
                        </a:rPr>
                        <a:t> = 07</a:t>
                      </a:r>
                      <a:endParaRPr lang="ko-KR" altLang="en-US" sz="1200" b="1">
                        <a:solidFill>
                          <a:schemeClr val="tx1"/>
                        </a:solidFill>
                        <a:latin typeface="맑은 고딕" pitchFamily="50" charset="-127"/>
                        <a:ea typeface="맑은 고딕" pitchFamily="50" charset="-127"/>
                      </a:endParaRPr>
                    </a:p>
                  </a:txBody>
                  <a:tcPr>
                    <a:lnR w="12700" cap="flat" cmpd="sng" algn="ctr">
                      <a:solidFill>
                        <a:schemeClr val="tx1"/>
                      </a:solidFill>
                      <a:prstDash val="solid"/>
                      <a:round/>
                      <a:headEnd type="none" w="med" len="med"/>
                      <a:tailEnd type="none" w="med" len="med"/>
                    </a:lnR>
                    <a:noFill/>
                  </a:tcPr>
                </a:tc>
                <a:tc>
                  <a:txBody>
                    <a:bodyPr/>
                    <a:lstStyle/>
                    <a:p>
                      <a:pPr latinLnBrk="1"/>
                      <a:r>
                        <a:rPr lang="en-US" altLang="ko-KR" sz="1200" b="1">
                          <a:latin typeface="맑은 고딕" pitchFamily="50" charset="-127"/>
                          <a:ea typeface="맑은 고딕" pitchFamily="50" charset="-127"/>
                        </a:rPr>
                        <a:t>a[3]</a:t>
                      </a:r>
                      <a:endParaRPr lang="ko-KR" altLang="en-US" sz="1200" b="1">
                        <a:latin typeface="맑은 고딕" pitchFamily="50" charset="-127"/>
                        <a:ea typeface="맑은 고딕"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latinLnBrk="1"/>
                      <a:r>
                        <a:rPr lang="en-US" altLang="ko-KR" sz="1200" b="1">
                          <a:latin typeface="맑은 고딕" pitchFamily="50" charset="-127"/>
                          <a:ea typeface="맑은 고딕" pitchFamily="50" charset="-127"/>
                        </a:rPr>
                        <a:t>a[4]</a:t>
                      </a:r>
                      <a:endParaRPr lang="ko-KR" altLang="en-US" sz="1200" b="1">
                        <a:latin typeface="맑은 고딕" pitchFamily="50" charset="-127"/>
                        <a:ea typeface="맑은 고딕"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latinLnBrk="1"/>
                      <a:r>
                        <a:rPr lang="en-US" altLang="ko-KR" sz="1200" b="1">
                          <a:latin typeface="맑은 고딕" pitchFamily="50" charset="-127"/>
                          <a:ea typeface="맑은 고딕" pitchFamily="50" charset="-127"/>
                        </a:rPr>
                        <a:t>a[5]</a:t>
                      </a:r>
                      <a:endParaRPr lang="ko-KR" altLang="en-US" sz="1200" b="1">
                        <a:latin typeface="맑은 고딕" pitchFamily="50" charset="-127"/>
                        <a:ea typeface="맑은 고딕"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latinLnBrk="1"/>
                      <a:r>
                        <a:rPr lang="en-US" altLang="ko-KR" sz="1200" b="1">
                          <a:latin typeface="맑은 고딕" pitchFamily="50" charset="-127"/>
                          <a:ea typeface="맑은 고딕" pitchFamily="50" charset="-127"/>
                        </a:rPr>
                        <a:t>a[6]</a:t>
                      </a:r>
                      <a:endParaRPr lang="ko-KR" altLang="en-US" sz="1200" b="1">
                        <a:latin typeface="맑은 고딕" pitchFamily="50" charset="-127"/>
                        <a:ea typeface="맑은 고딕"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10007"/>
                  </a:ext>
                </a:extLst>
              </a:tr>
              <a:tr h="292757">
                <a:tc>
                  <a:txBody>
                    <a:bodyPr/>
                    <a:lstStyle/>
                    <a:p>
                      <a:pPr algn="r" latinLnBrk="1"/>
                      <a:r>
                        <a:rPr lang="en-US" altLang="ko-KR" sz="1200" b="1">
                          <a:solidFill>
                            <a:schemeClr val="tx1"/>
                          </a:solidFill>
                          <a:latin typeface="맑은 고딕" pitchFamily="50" charset="-127"/>
                          <a:ea typeface="맑은 고딕" pitchFamily="50" charset="-127"/>
                        </a:rPr>
                        <a:t>VPN</a:t>
                      </a:r>
                      <a:r>
                        <a:rPr lang="en-US" altLang="ko-KR" sz="1200" b="1" baseline="0">
                          <a:solidFill>
                            <a:schemeClr val="tx1"/>
                          </a:solidFill>
                          <a:latin typeface="맑은 고딕" pitchFamily="50" charset="-127"/>
                          <a:ea typeface="맑은 고딕" pitchFamily="50" charset="-127"/>
                        </a:rPr>
                        <a:t> = 08</a:t>
                      </a:r>
                      <a:endParaRPr lang="ko-KR" altLang="en-US" sz="1200" b="1">
                        <a:solidFill>
                          <a:schemeClr val="tx1"/>
                        </a:solidFill>
                        <a:latin typeface="맑은 고딕" pitchFamily="50" charset="-127"/>
                        <a:ea typeface="맑은 고딕" pitchFamily="50" charset="-127"/>
                      </a:endParaRPr>
                    </a:p>
                  </a:txBody>
                  <a:tcPr>
                    <a:lnR w="12700" cap="flat" cmpd="sng" algn="ctr">
                      <a:solidFill>
                        <a:schemeClr val="tx1"/>
                      </a:solidFill>
                      <a:prstDash val="solid"/>
                      <a:round/>
                      <a:headEnd type="none" w="med" len="med"/>
                      <a:tailEnd type="none" w="med" len="med"/>
                    </a:lnR>
                    <a:noFill/>
                  </a:tcPr>
                </a:tc>
                <a:tc>
                  <a:txBody>
                    <a:bodyPr/>
                    <a:lstStyle/>
                    <a:p>
                      <a:pPr latinLnBrk="1"/>
                      <a:r>
                        <a:rPr lang="en-US" altLang="ko-KR" sz="1200" b="1">
                          <a:latin typeface="맑은 고딕" pitchFamily="50" charset="-127"/>
                          <a:ea typeface="맑은 고딕" pitchFamily="50" charset="-127"/>
                        </a:rPr>
                        <a:t>a[7]</a:t>
                      </a:r>
                      <a:endParaRPr lang="ko-KR" altLang="en-US" sz="1200" b="1">
                        <a:latin typeface="맑은 고딕" pitchFamily="50" charset="-127"/>
                        <a:ea typeface="맑은 고딕"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latinLnBrk="1"/>
                      <a:r>
                        <a:rPr lang="en-US" altLang="ko-KR" sz="1200" b="1">
                          <a:latin typeface="맑은 고딕" pitchFamily="50" charset="-127"/>
                          <a:ea typeface="맑은 고딕" pitchFamily="50" charset="-127"/>
                        </a:rPr>
                        <a:t>a[8]</a:t>
                      </a:r>
                      <a:endParaRPr lang="ko-KR" altLang="en-US" sz="1200" b="1">
                        <a:latin typeface="맑은 고딕" pitchFamily="50" charset="-127"/>
                        <a:ea typeface="맑은 고딕"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latinLnBrk="1"/>
                      <a:r>
                        <a:rPr lang="en-US" altLang="ko-KR" sz="1200" b="1">
                          <a:latin typeface="맑은 고딕" pitchFamily="50" charset="-127"/>
                          <a:ea typeface="맑은 고딕" pitchFamily="50" charset="-127"/>
                        </a:rPr>
                        <a:t>a[9]</a:t>
                      </a:r>
                      <a:endParaRPr lang="ko-KR" altLang="en-US" sz="1200" b="1">
                        <a:latin typeface="맑은 고딕" pitchFamily="50" charset="-127"/>
                        <a:ea typeface="맑은 고딕"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latinLnBrk="1"/>
                      <a:endParaRPr lang="ko-KR" altLang="en-US" sz="1200">
                        <a:latin typeface="맑은 고딕" pitchFamily="50" charset="-127"/>
                        <a:ea typeface="맑은 고딕" pitchFamily="50"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8"/>
                  </a:ext>
                </a:extLst>
              </a:tr>
              <a:tr h="292757">
                <a:tc>
                  <a:txBody>
                    <a:bodyPr/>
                    <a:lstStyle/>
                    <a:p>
                      <a:pPr algn="r" latinLnBrk="1"/>
                      <a:r>
                        <a:rPr lang="en-US" altLang="ko-KR" sz="1200" b="1">
                          <a:solidFill>
                            <a:schemeClr val="tx1"/>
                          </a:solidFill>
                          <a:latin typeface="맑은 고딕" pitchFamily="50" charset="-127"/>
                          <a:ea typeface="맑은 고딕" pitchFamily="50" charset="-127"/>
                        </a:rPr>
                        <a:t>VPN</a:t>
                      </a:r>
                      <a:r>
                        <a:rPr lang="en-US" altLang="ko-KR" sz="1200" b="1" baseline="0">
                          <a:solidFill>
                            <a:schemeClr val="tx1"/>
                          </a:solidFill>
                          <a:latin typeface="맑은 고딕" pitchFamily="50" charset="-127"/>
                          <a:ea typeface="맑은 고딕" pitchFamily="50" charset="-127"/>
                        </a:rPr>
                        <a:t> = 09</a:t>
                      </a:r>
                      <a:endParaRPr lang="ko-KR" altLang="en-US" sz="1200" b="1">
                        <a:solidFill>
                          <a:schemeClr val="tx1"/>
                        </a:solidFill>
                        <a:latin typeface="맑은 고딕" pitchFamily="50" charset="-127"/>
                        <a:ea typeface="맑은 고딕" pitchFamily="50" charset="-127"/>
                      </a:endParaRPr>
                    </a:p>
                  </a:txBody>
                  <a:tcPr>
                    <a:lnR w="12700" cap="flat" cmpd="sng" algn="ctr">
                      <a:solidFill>
                        <a:schemeClr val="tx1"/>
                      </a:solidFill>
                      <a:prstDash val="solid"/>
                      <a:round/>
                      <a:headEnd type="none" w="med" len="med"/>
                      <a:tailEnd type="none" w="med" len="med"/>
                    </a:lnR>
                    <a:noFill/>
                  </a:tcPr>
                </a:tc>
                <a:tc gridSpan="4">
                  <a:txBody>
                    <a:bodyPr/>
                    <a:lstStyle/>
                    <a:p>
                      <a:pPr latinLnBrk="1"/>
                      <a:endParaRPr lang="ko-KR" altLang="en-US" sz="1200">
                        <a:latin typeface="맑은 고딕" pitchFamily="50" charset="-127"/>
                        <a:ea typeface="맑은 고딕" pitchFamily="50"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10009"/>
                  </a:ext>
                </a:extLst>
              </a:tr>
              <a:tr h="292757">
                <a:tc>
                  <a:txBody>
                    <a:bodyPr/>
                    <a:lstStyle/>
                    <a:p>
                      <a:pPr algn="r" latinLnBrk="1"/>
                      <a:r>
                        <a:rPr lang="en-US" altLang="ko-KR" sz="1200" b="1">
                          <a:solidFill>
                            <a:schemeClr val="tx1"/>
                          </a:solidFill>
                          <a:latin typeface="맑은 고딕" pitchFamily="50" charset="-127"/>
                          <a:ea typeface="맑은 고딕" pitchFamily="50" charset="-127"/>
                        </a:rPr>
                        <a:t>VPN</a:t>
                      </a:r>
                      <a:r>
                        <a:rPr lang="en-US" altLang="ko-KR" sz="1200" b="1" baseline="0">
                          <a:solidFill>
                            <a:schemeClr val="tx1"/>
                          </a:solidFill>
                          <a:latin typeface="맑은 고딕" pitchFamily="50" charset="-127"/>
                          <a:ea typeface="맑은 고딕" pitchFamily="50" charset="-127"/>
                        </a:rPr>
                        <a:t> = 10</a:t>
                      </a:r>
                      <a:endParaRPr lang="ko-KR" altLang="en-US" sz="1200" b="1">
                        <a:solidFill>
                          <a:schemeClr val="tx1"/>
                        </a:solidFill>
                        <a:latin typeface="맑은 고딕" pitchFamily="50" charset="-127"/>
                        <a:ea typeface="맑은 고딕" pitchFamily="50" charset="-127"/>
                      </a:endParaRPr>
                    </a:p>
                  </a:txBody>
                  <a:tcPr>
                    <a:lnR w="12700" cap="flat" cmpd="sng" algn="ctr">
                      <a:solidFill>
                        <a:schemeClr val="tx1"/>
                      </a:solidFill>
                      <a:prstDash val="solid"/>
                      <a:round/>
                      <a:headEnd type="none" w="med" len="med"/>
                      <a:tailEnd type="none" w="med" len="med"/>
                    </a:lnR>
                    <a:noFill/>
                  </a:tcPr>
                </a:tc>
                <a:tc gridSpan="4">
                  <a:txBody>
                    <a:bodyPr/>
                    <a:lstStyle/>
                    <a:p>
                      <a:pPr latinLnBrk="1"/>
                      <a:endParaRPr lang="ko-KR" altLang="en-US" sz="1200">
                        <a:latin typeface="맑은 고딕" pitchFamily="50" charset="-127"/>
                        <a:ea typeface="맑은 고딕" pitchFamily="50"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10010"/>
                  </a:ext>
                </a:extLst>
              </a:tr>
              <a:tr h="292757">
                <a:tc>
                  <a:txBody>
                    <a:bodyPr/>
                    <a:lstStyle/>
                    <a:p>
                      <a:pPr algn="r" latinLnBrk="1"/>
                      <a:r>
                        <a:rPr lang="en-US" altLang="ko-KR" sz="1200" b="1">
                          <a:solidFill>
                            <a:schemeClr val="tx1"/>
                          </a:solidFill>
                          <a:latin typeface="맑은 고딕" pitchFamily="50" charset="-127"/>
                          <a:ea typeface="맑은 고딕" pitchFamily="50" charset="-127"/>
                        </a:rPr>
                        <a:t>VPN</a:t>
                      </a:r>
                      <a:r>
                        <a:rPr lang="en-US" altLang="ko-KR" sz="1200" b="1" baseline="0">
                          <a:solidFill>
                            <a:schemeClr val="tx1"/>
                          </a:solidFill>
                          <a:latin typeface="맑은 고딕" pitchFamily="50" charset="-127"/>
                          <a:ea typeface="맑은 고딕" pitchFamily="50" charset="-127"/>
                        </a:rPr>
                        <a:t> = 11</a:t>
                      </a:r>
                      <a:endParaRPr lang="ko-KR" altLang="en-US" sz="1200" b="1">
                        <a:solidFill>
                          <a:schemeClr val="tx1"/>
                        </a:solidFill>
                        <a:latin typeface="맑은 고딕" pitchFamily="50" charset="-127"/>
                        <a:ea typeface="맑은 고딕" pitchFamily="50" charset="-127"/>
                      </a:endParaRPr>
                    </a:p>
                  </a:txBody>
                  <a:tcPr>
                    <a:lnR w="12700" cap="flat" cmpd="sng" algn="ctr">
                      <a:solidFill>
                        <a:schemeClr val="tx1"/>
                      </a:solidFill>
                      <a:prstDash val="solid"/>
                      <a:round/>
                      <a:headEnd type="none" w="med" len="med"/>
                      <a:tailEnd type="none" w="med" len="med"/>
                    </a:lnR>
                    <a:noFill/>
                  </a:tcPr>
                </a:tc>
                <a:tc gridSpan="4">
                  <a:txBody>
                    <a:bodyPr/>
                    <a:lstStyle/>
                    <a:p>
                      <a:pPr latinLnBrk="1"/>
                      <a:endParaRPr lang="ko-KR" altLang="en-US" sz="1200">
                        <a:latin typeface="맑은 고딕" pitchFamily="50" charset="-127"/>
                        <a:ea typeface="맑은 고딕" pitchFamily="50"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10011"/>
                  </a:ext>
                </a:extLst>
              </a:tr>
              <a:tr h="292757">
                <a:tc>
                  <a:txBody>
                    <a:bodyPr/>
                    <a:lstStyle/>
                    <a:p>
                      <a:pPr algn="r" latinLnBrk="1"/>
                      <a:r>
                        <a:rPr lang="en-US" altLang="ko-KR" sz="1200" b="1">
                          <a:solidFill>
                            <a:schemeClr val="tx1"/>
                          </a:solidFill>
                          <a:latin typeface="맑은 고딕" pitchFamily="50" charset="-127"/>
                          <a:ea typeface="맑은 고딕" pitchFamily="50" charset="-127"/>
                        </a:rPr>
                        <a:t>VPN</a:t>
                      </a:r>
                      <a:r>
                        <a:rPr lang="en-US" altLang="ko-KR" sz="1200" b="1" baseline="0">
                          <a:solidFill>
                            <a:schemeClr val="tx1"/>
                          </a:solidFill>
                          <a:latin typeface="맑은 고딕" pitchFamily="50" charset="-127"/>
                          <a:ea typeface="맑은 고딕" pitchFamily="50" charset="-127"/>
                        </a:rPr>
                        <a:t> = 12</a:t>
                      </a:r>
                      <a:endParaRPr lang="ko-KR" altLang="en-US" sz="1200" b="1">
                        <a:solidFill>
                          <a:schemeClr val="tx1"/>
                        </a:solidFill>
                        <a:latin typeface="맑은 고딕" pitchFamily="50" charset="-127"/>
                        <a:ea typeface="맑은 고딕" pitchFamily="50" charset="-127"/>
                      </a:endParaRPr>
                    </a:p>
                  </a:txBody>
                  <a:tcPr>
                    <a:lnR w="12700" cap="flat" cmpd="sng" algn="ctr">
                      <a:solidFill>
                        <a:schemeClr val="tx1"/>
                      </a:solidFill>
                      <a:prstDash val="solid"/>
                      <a:round/>
                      <a:headEnd type="none" w="med" len="med"/>
                      <a:tailEnd type="none" w="med" len="med"/>
                    </a:lnR>
                    <a:noFill/>
                  </a:tcPr>
                </a:tc>
                <a:tc gridSpan="4">
                  <a:txBody>
                    <a:bodyPr/>
                    <a:lstStyle/>
                    <a:p>
                      <a:pPr latinLnBrk="1"/>
                      <a:endParaRPr lang="ko-KR" altLang="en-US" sz="1200">
                        <a:latin typeface="맑은 고딕" pitchFamily="50" charset="-127"/>
                        <a:ea typeface="맑은 고딕" pitchFamily="50"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10012"/>
                  </a:ext>
                </a:extLst>
              </a:tr>
              <a:tr h="292757">
                <a:tc>
                  <a:txBody>
                    <a:bodyPr/>
                    <a:lstStyle/>
                    <a:p>
                      <a:pPr algn="r" latinLnBrk="1"/>
                      <a:r>
                        <a:rPr lang="en-US" altLang="ko-KR" sz="1200" b="1">
                          <a:solidFill>
                            <a:schemeClr val="tx1"/>
                          </a:solidFill>
                          <a:latin typeface="맑은 고딕" pitchFamily="50" charset="-127"/>
                          <a:ea typeface="맑은 고딕" pitchFamily="50" charset="-127"/>
                        </a:rPr>
                        <a:t>VPN</a:t>
                      </a:r>
                      <a:r>
                        <a:rPr lang="en-US" altLang="ko-KR" sz="1200" b="1" baseline="0">
                          <a:solidFill>
                            <a:schemeClr val="tx1"/>
                          </a:solidFill>
                          <a:latin typeface="맑은 고딕" pitchFamily="50" charset="-127"/>
                          <a:ea typeface="맑은 고딕" pitchFamily="50" charset="-127"/>
                        </a:rPr>
                        <a:t> = 13</a:t>
                      </a:r>
                      <a:endParaRPr lang="ko-KR" altLang="en-US" sz="1200" b="1">
                        <a:solidFill>
                          <a:schemeClr val="tx1"/>
                        </a:solidFill>
                        <a:latin typeface="맑은 고딕" pitchFamily="50" charset="-127"/>
                        <a:ea typeface="맑은 고딕" pitchFamily="50" charset="-127"/>
                      </a:endParaRPr>
                    </a:p>
                  </a:txBody>
                  <a:tcPr>
                    <a:lnR w="12700" cap="flat" cmpd="sng" algn="ctr">
                      <a:solidFill>
                        <a:schemeClr val="tx1"/>
                      </a:solidFill>
                      <a:prstDash val="solid"/>
                      <a:round/>
                      <a:headEnd type="none" w="med" len="med"/>
                      <a:tailEnd type="none" w="med" len="med"/>
                    </a:lnR>
                    <a:noFill/>
                  </a:tcPr>
                </a:tc>
                <a:tc gridSpan="4">
                  <a:txBody>
                    <a:bodyPr/>
                    <a:lstStyle/>
                    <a:p>
                      <a:pPr latinLnBrk="1"/>
                      <a:endParaRPr lang="ko-KR" altLang="en-US" sz="1200">
                        <a:latin typeface="맑은 고딕" pitchFamily="50" charset="-127"/>
                        <a:ea typeface="맑은 고딕" pitchFamily="50"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10013"/>
                  </a:ext>
                </a:extLst>
              </a:tr>
              <a:tr h="292757">
                <a:tc>
                  <a:txBody>
                    <a:bodyPr/>
                    <a:lstStyle/>
                    <a:p>
                      <a:pPr algn="r" latinLnBrk="1"/>
                      <a:r>
                        <a:rPr lang="en-US" altLang="ko-KR" sz="1200" b="1">
                          <a:solidFill>
                            <a:schemeClr val="tx1"/>
                          </a:solidFill>
                          <a:latin typeface="맑은 고딕" pitchFamily="50" charset="-127"/>
                          <a:ea typeface="맑은 고딕" pitchFamily="50" charset="-127"/>
                        </a:rPr>
                        <a:t>VPN</a:t>
                      </a:r>
                      <a:r>
                        <a:rPr lang="en-US" altLang="ko-KR" sz="1200" b="1" baseline="0">
                          <a:solidFill>
                            <a:schemeClr val="tx1"/>
                          </a:solidFill>
                          <a:latin typeface="맑은 고딕" pitchFamily="50" charset="-127"/>
                          <a:ea typeface="맑은 고딕" pitchFamily="50" charset="-127"/>
                        </a:rPr>
                        <a:t> = 14</a:t>
                      </a:r>
                      <a:endParaRPr lang="ko-KR" altLang="en-US" sz="1200" b="1">
                        <a:solidFill>
                          <a:schemeClr val="tx1"/>
                        </a:solidFill>
                        <a:latin typeface="맑은 고딕" pitchFamily="50" charset="-127"/>
                        <a:ea typeface="맑은 고딕" pitchFamily="50" charset="-127"/>
                      </a:endParaRPr>
                    </a:p>
                  </a:txBody>
                  <a:tcPr>
                    <a:lnR w="12700" cap="flat" cmpd="sng" algn="ctr">
                      <a:solidFill>
                        <a:schemeClr val="tx1"/>
                      </a:solidFill>
                      <a:prstDash val="solid"/>
                      <a:round/>
                      <a:headEnd type="none" w="med" len="med"/>
                      <a:tailEnd type="none" w="med" len="med"/>
                    </a:lnR>
                    <a:noFill/>
                  </a:tcPr>
                </a:tc>
                <a:tc gridSpan="4">
                  <a:txBody>
                    <a:bodyPr/>
                    <a:lstStyle/>
                    <a:p>
                      <a:pPr latinLnBrk="1"/>
                      <a:endParaRPr lang="ko-KR" altLang="en-US" sz="1200">
                        <a:latin typeface="맑은 고딕" pitchFamily="50" charset="-127"/>
                        <a:ea typeface="맑은 고딕" pitchFamily="50"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10014"/>
                  </a:ext>
                </a:extLst>
              </a:tr>
              <a:tr h="292757">
                <a:tc>
                  <a:txBody>
                    <a:bodyPr/>
                    <a:lstStyle/>
                    <a:p>
                      <a:pPr algn="r" latinLnBrk="1"/>
                      <a:r>
                        <a:rPr lang="en-US" altLang="ko-KR" sz="1200" b="1" dirty="0">
                          <a:solidFill>
                            <a:schemeClr val="tx1"/>
                          </a:solidFill>
                          <a:latin typeface="맑은 고딕" pitchFamily="50" charset="-127"/>
                          <a:ea typeface="맑은 고딕" pitchFamily="50" charset="-127"/>
                        </a:rPr>
                        <a:t>VPN</a:t>
                      </a:r>
                      <a:r>
                        <a:rPr lang="en-US" altLang="ko-KR" sz="1200" b="1" baseline="0" dirty="0">
                          <a:solidFill>
                            <a:schemeClr val="tx1"/>
                          </a:solidFill>
                          <a:latin typeface="맑은 고딕" pitchFamily="50" charset="-127"/>
                          <a:ea typeface="맑은 고딕" pitchFamily="50" charset="-127"/>
                        </a:rPr>
                        <a:t> = 15</a:t>
                      </a:r>
                      <a:endParaRPr lang="ko-KR" altLang="en-US" sz="1200" b="1" dirty="0">
                        <a:solidFill>
                          <a:schemeClr val="tx1"/>
                        </a:solidFill>
                        <a:latin typeface="맑은 고딕" pitchFamily="50" charset="-127"/>
                        <a:ea typeface="맑은 고딕" pitchFamily="50" charset="-127"/>
                      </a:endParaRPr>
                    </a:p>
                  </a:txBody>
                  <a:tcPr>
                    <a:lnR w="12700" cap="flat" cmpd="sng" algn="ctr">
                      <a:solidFill>
                        <a:schemeClr val="tx1"/>
                      </a:solidFill>
                      <a:prstDash val="solid"/>
                      <a:round/>
                      <a:headEnd type="none" w="med" len="med"/>
                      <a:tailEnd type="none" w="med" len="med"/>
                    </a:lnR>
                    <a:noFill/>
                  </a:tcPr>
                </a:tc>
                <a:tc gridSpan="4">
                  <a:txBody>
                    <a:bodyPr/>
                    <a:lstStyle/>
                    <a:p>
                      <a:pPr latinLnBrk="1"/>
                      <a:endParaRPr lang="ko-KR" altLang="en-US" sz="1200" dirty="0">
                        <a:latin typeface="맑은 고딕" pitchFamily="50" charset="-127"/>
                        <a:ea typeface="맑은 고딕" pitchFamily="50"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10015"/>
                  </a:ext>
                </a:extLst>
              </a:tr>
            </a:tbl>
          </a:graphicData>
        </a:graphic>
      </p:graphicFrame>
      <p:sp>
        <p:nvSpPr>
          <p:cNvPr id="6" name="직사각형 8">
            <a:extLst>
              <a:ext uri="{FF2B5EF4-FFF2-40B4-BE49-F238E27FC236}">
                <a16:creationId xmlns:a16="http://schemas.microsoft.com/office/drawing/2014/main" id="{09973538-8070-0B12-FBFE-9D49601D6EA7}"/>
              </a:ext>
            </a:extLst>
          </p:cNvPr>
          <p:cNvSpPr/>
          <p:nvPr/>
        </p:nvSpPr>
        <p:spPr>
          <a:xfrm>
            <a:off x="5046363" y="2152559"/>
            <a:ext cx="5126959" cy="1900520"/>
          </a:xfrm>
          <a:prstGeom prst="rect">
            <a:avLst/>
          </a:prstGeom>
          <a:solidFill>
            <a:schemeClr val="bg1"/>
          </a:solidFill>
          <a:ln w="12700">
            <a:noFill/>
          </a:ln>
          <a:effectLst/>
        </p:spPr>
        <p:style>
          <a:lnRef idx="3">
            <a:schemeClr val="lt1"/>
          </a:lnRef>
          <a:fillRef idx="1">
            <a:schemeClr val="accent1"/>
          </a:fillRef>
          <a:effectRef idx="1">
            <a:schemeClr val="accent1"/>
          </a:effectRef>
          <a:fontRef idx="minor">
            <a:schemeClr val="lt1"/>
          </a:fontRef>
        </p:style>
        <p:txBody>
          <a:bodyPr wrap="square" lIns="252000" rtlCol="0" anchor="ctr">
            <a:sp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fontAlgn="auto">
              <a:lnSpc>
                <a:spcPct val="150000"/>
              </a:lnSpc>
              <a:spcBef>
                <a:spcPts val="0"/>
              </a:spcBef>
              <a:spcAft>
                <a:spcPts val="0"/>
              </a:spcAft>
            </a:pPr>
            <a:r>
              <a:rPr lang="en-US" altLang="ko-KR" sz="2000" dirty="0">
                <a:solidFill>
                  <a:prstClr val="black"/>
                </a:solidFill>
                <a:latin typeface="Courier New" pitchFamily="49" charset="0"/>
                <a:ea typeface="맑은 고딕" pitchFamily="50" charset="-127"/>
                <a:cs typeface="Courier New" pitchFamily="49" charset="0"/>
              </a:rPr>
              <a:t>0:	</a:t>
            </a:r>
            <a:r>
              <a:rPr lang="en-US" altLang="ko-KR" sz="2000" dirty="0">
                <a:solidFill>
                  <a:srgbClr val="00B050"/>
                </a:solidFill>
                <a:latin typeface="Courier New" pitchFamily="49" charset="0"/>
                <a:ea typeface="맑은 고딕" pitchFamily="50" charset="-127"/>
                <a:cs typeface="Courier New" pitchFamily="49" charset="0"/>
              </a:rPr>
              <a:t>int </a:t>
            </a:r>
            <a:r>
              <a:rPr lang="en-US" altLang="ko-KR" sz="2000" dirty="0">
                <a:solidFill>
                  <a:prstClr val="black"/>
                </a:solidFill>
                <a:latin typeface="Courier New" pitchFamily="49" charset="0"/>
                <a:ea typeface="맑은 고딕" pitchFamily="50" charset="-127"/>
                <a:cs typeface="Courier New" pitchFamily="49" charset="0"/>
              </a:rPr>
              <a:t>sum = 0 ; 	</a:t>
            </a:r>
          </a:p>
          <a:p>
            <a:pPr fontAlgn="auto">
              <a:lnSpc>
                <a:spcPct val="150000"/>
              </a:lnSpc>
              <a:spcBef>
                <a:spcPts val="0"/>
              </a:spcBef>
              <a:spcAft>
                <a:spcPts val="0"/>
              </a:spcAft>
            </a:pPr>
            <a:r>
              <a:rPr lang="en-US" altLang="ko-KR" sz="2000" dirty="0">
                <a:solidFill>
                  <a:prstClr val="black"/>
                </a:solidFill>
                <a:latin typeface="Courier New" pitchFamily="49" charset="0"/>
                <a:ea typeface="맑은 고딕" pitchFamily="50" charset="-127"/>
                <a:cs typeface="Courier New" pitchFamily="49" charset="0"/>
              </a:rPr>
              <a:t>1:	</a:t>
            </a:r>
            <a:r>
              <a:rPr lang="en-US" altLang="ko-KR" sz="2000" dirty="0">
                <a:solidFill>
                  <a:srgbClr val="F79646">
                    <a:lumMod val="75000"/>
                  </a:srgbClr>
                </a:solidFill>
                <a:latin typeface="Courier New" pitchFamily="49" charset="0"/>
                <a:ea typeface="맑은 고딕" pitchFamily="50" charset="-127"/>
                <a:cs typeface="Courier New" pitchFamily="49" charset="0"/>
              </a:rPr>
              <a:t>for</a:t>
            </a:r>
            <a:r>
              <a:rPr lang="en-US" altLang="ko-KR" sz="2000" dirty="0">
                <a:solidFill>
                  <a:prstClr val="black"/>
                </a:solidFill>
                <a:latin typeface="Courier New" pitchFamily="49" charset="0"/>
                <a:ea typeface="맑은 고딕" pitchFamily="50" charset="-127"/>
                <a:cs typeface="Courier New" pitchFamily="49" charset="0"/>
              </a:rPr>
              <a:t>( i=0; i&lt;10; i++){</a:t>
            </a:r>
          </a:p>
          <a:p>
            <a:pPr fontAlgn="auto">
              <a:lnSpc>
                <a:spcPct val="150000"/>
              </a:lnSpc>
              <a:spcBef>
                <a:spcPts val="0"/>
              </a:spcBef>
              <a:spcAft>
                <a:spcPts val="0"/>
              </a:spcAft>
            </a:pPr>
            <a:r>
              <a:rPr lang="en-US" altLang="ko-KR" sz="2000" dirty="0">
                <a:solidFill>
                  <a:prstClr val="black"/>
                </a:solidFill>
                <a:latin typeface="Courier New" pitchFamily="49" charset="0"/>
                <a:ea typeface="맑은 고딕" pitchFamily="50" charset="-127"/>
                <a:cs typeface="Courier New" pitchFamily="49" charset="0"/>
              </a:rPr>
              <a:t>2:		sum+=a[i];</a:t>
            </a:r>
          </a:p>
          <a:p>
            <a:pPr fontAlgn="auto">
              <a:lnSpc>
                <a:spcPct val="150000"/>
              </a:lnSpc>
              <a:spcBef>
                <a:spcPts val="0"/>
              </a:spcBef>
              <a:spcAft>
                <a:spcPts val="0"/>
              </a:spcAft>
            </a:pPr>
            <a:r>
              <a:rPr lang="en-US" altLang="ko-KR" sz="2000" dirty="0">
                <a:solidFill>
                  <a:prstClr val="black"/>
                </a:solidFill>
                <a:latin typeface="Courier New" pitchFamily="49" charset="0"/>
                <a:ea typeface="맑은 고딕" pitchFamily="50" charset="-127"/>
                <a:cs typeface="Courier New" pitchFamily="49" charset="0"/>
              </a:rPr>
              <a:t>3:	}</a:t>
            </a:r>
          </a:p>
        </p:txBody>
      </p:sp>
      <p:sp>
        <p:nvSpPr>
          <p:cNvPr id="7" name="모서리가 둥근 직사각형 9">
            <a:extLst>
              <a:ext uri="{FF2B5EF4-FFF2-40B4-BE49-F238E27FC236}">
                <a16:creationId xmlns:a16="http://schemas.microsoft.com/office/drawing/2014/main" id="{BCBB2C9C-51EB-52D2-C02E-A3035B8A21DD}"/>
              </a:ext>
            </a:extLst>
          </p:cNvPr>
          <p:cNvSpPr/>
          <p:nvPr/>
        </p:nvSpPr>
        <p:spPr>
          <a:xfrm>
            <a:off x="5517978" y="4053079"/>
            <a:ext cx="5702664" cy="2530282"/>
          </a:xfrm>
          <a:prstGeom prst="roundRect">
            <a:avLst/>
          </a:prstGeom>
          <a:noFill/>
          <a:ln w="15875">
            <a:noFill/>
          </a:ln>
          <a:effectLst/>
        </p:spPr>
        <p:style>
          <a:lnRef idx="3">
            <a:schemeClr val="lt1"/>
          </a:lnRef>
          <a:fillRef idx="1">
            <a:schemeClr val="accent1"/>
          </a:fillRef>
          <a:effectRef idx="1">
            <a:schemeClr val="accent1"/>
          </a:effectRef>
          <a:fontRef idx="minor">
            <a:schemeClr val="lt1"/>
          </a:fontRef>
        </p:style>
        <p:txBody>
          <a:bodyPr wrap="square" lIns="108000" rIns="108000" rtlCol="0" anchor="ctr">
            <a:noAutofit/>
          </a:bodyPr>
          <a:lstStyle/>
          <a:p>
            <a:pPr defTabSz="457200" eaLnBrk="1" fontAlgn="auto" hangingPunct="1">
              <a:spcBef>
                <a:spcPts val="0"/>
              </a:spcBef>
              <a:spcAft>
                <a:spcPts val="0"/>
              </a:spcAft>
            </a:pPr>
            <a:r>
              <a:rPr lang="en-US" altLang="ko-KR" b="0" dirty="0">
                <a:solidFill>
                  <a:prstClr val="black"/>
                </a:solidFill>
                <a:latin typeface="맑은 고딕" pitchFamily="50" charset="-127"/>
                <a:ea typeface="맑은 고딕" pitchFamily="50" charset="-127"/>
                <a:cs typeface="Courier New" pitchFamily="49" charset="0"/>
              </a:rPr>
              <a:t>3 misses for looking up physical memory addresses of a[0], a[3], and a[7]. 7 hits for looking up physical memory addresses of the other array elements a[0], a[3], and a[7]. Thus </a:t>
            </a:r>
            <a:r>
              <a:rPr lang="en-GB" altLang="ko-KR" b="0" dirty="0">
                <a:solidFill>
                  <a:prstClr val="black"/>
                </a:solidFill>
                <a:latin typeface="맑은 고딕" pitchFamily="50" charset="-127"/>
                <a:ea typeface="맑은 고딕" pitchFamily="50" charset="-127"/>
                <a:cs typeface="Courier New" pitchFamily="49" charset="0"/>
              </a:rPr>
              <a:t>TLB hit rate is 70%. </a:t>
            </a:r>
            <a:endParaRPr lang="en-US" altLang="ko-KR" b="0" dirty="0">
              <a:solidFill>
                <a:prstClr val="black"/>
              </a:solidFill>
              <a:latin typeface="맑은 고딕" pitchFamily="50" charset="-127"/>
              <a:ea typeface="맑은 고딕" pitchFamily="50" charset="-127"/>
              <a:cs typeface="Courier New" pitchFamily="49" charset="0"/>
            </a:endParaRPr>
          </a:p>
          <a:p>
            <a:pPr defTabSz="457200" eaLnBrk="1" fontAlgn="auto" hangingPunct="1">
              <a:spcBef>
                <a:spcPts val="0"/>
              </a:spcBef>
              <a:spcAft>
                <a:spcPts val="0"/>
              </a:spcAft>
            </a:pPr>
            <a:r>
              <a:rPr lang="en-US" altLang="ko-KR" sz="1800" dirty="0">
                <a:solidFill>
                  <a:prstClr val="black"/>
                </a:solidFill>
                <a:latin typeface="맑은 고딕" pitchFamily="50" charset="-127"/>
                <a:ea typeface="맑은 고딕" pitchFamily="50" charset="-127"/>
                <a:cs typeface="Courier New" pitchFamily="49" charset="0"/>
              </a:rPr>
              <a:t>TLB improves performance due to </a:t>
            </a:r>
            <a:r>
              <a:rPr lang="en-US" altLang="ko-KR" sz="1800" dirty="0">
                <a:solidFill>
                  <a:srgbClr val="FF0000"/>
                </a:solidFill>
                <a:latin typeface="맑은 고딕" pitchFamily="50" charset="-127"/>
                <a:ea typeface="맑은 고딕" pitchFamily="50" charset="-127"/>
                <a:cs typeface="Courier New" pitchFamily="49" charset="0"/>
              </a:rPr>
              <a:t>spatial locality of page table lookups.</a:t>
            </a:r>
            <a:endParaRPr lang="en-US" altLang="ko-KR" b="0" dirty="0">
              <a:solidFill>
                <a:prstClr val="black"/>
              </a:solidFill>
              <a:latin typeface="맑은 고딕" pitchFamily="50" charset="-127"/>
              <a:ea typeface="맑은 고딕" pitchFamily="50" charset="-127"/>
              <a:cs typeface="Courier New" pitchFamily="49" charset="0"/>
            </a:endParaRPr>
          </a:p>
        </p:txBody>
      </p:sp>
      <p:sp>
        <p:nvSpPr>
          <p:cNvPr id="9" name="灯片编号占位符 2">
            <a:extLst>
              <a:ext uri="{FF2B5EF4-FFF2-40B4-BE49-F238E27FC236}">
                <a16:creationId xmlns:a16="http://schemas.microsoft.com/office/drawing/2014/main" id="{4B4FD030-407D-04A7-7E86-DF0604553D9F}"/>
              </a:ext>
            </a:extLst>
          </p:cNvPr>
          <p:cNvSpPr>
            <a:spLocks noGrp="1"/>
          </p:cNvSpPr>
          <p:nvPr>
            <p:ph type="sldNum" sz="quarter" idx="11"/>
          </p:nvPr>
        </p:nvSpPr>
        <p:spPr>
          <a:xfrm>
            <a:off x="11597312" y="6492875"/>
            <a:ext cx="569288" cy="365125"/>
          </a:xfrm>
        </p:spPr>
        <p:txBody>
          <a:bodyPr/>
          <a:lstStyle>
            <a:lvl1pPr>
              <a:defRPr b="0"/>
            </a:lvl1pPr>
          </a:lstStyle>
          <a:p>
            <a:pPr algn="r"/>
            <a:fld id="{91853A39-49B3-554A-AE82-85611CEBD8E3}" type="slidenum">
              <a:rPr lang="nb-NO" smtClean="0">
                <a:latin typeface="Arial"/>
                <a:cs typeface="Arial"/>
              </a:rPr>
              <a:pPr algn="r"/>
              <a:t>46</a:t>
            </a:fld>
            <a:endParaRPr lang="nb-NO">
              <a:latin typeface="Arial"/>
              <a:cs typeface="Arial"/>
            </a:endParaRPr>
          </a:p>
        </p:txBody>
      </p:sp>
      <p:sp>
        <p:nvSpPr>
          <p:cNvPr id="10" name="모서리가 둥근 직사각형 9">
            <a:extLst>
              <a:ext uri="{FF2B5EF4-FFF2-40B4-BE49-F238E27FC236}">
                <a16:creationId xmlns:a16="http://schemas.microsoft.com/office/drawing/2014/main" id="{2978BF42-5EDE-4D3E-E751-46BC0F234A22}"/>
              </a:ext>
            </a:extLst>
          </p:cNvPr>
          <p:cNvSpPr/>
          <p:nvPr/>
        </p:nvSpPr>
        <p:spPr>
          <a:xfrm>
            <a:off x="2565400" y="6182036"/>
            <a:ext cx="2480963" cy="621678"/>
          </a:xfrm>
          <a:prstGeom prst="roundRect">
            <a:avLst/>
          </a:prstGeom>
          <a:noFill/>
          <a:ln w="15875">
            <a:noFill/>
          </a:ln>
          <a:effectLst/>
        </p:spPr>
        <p:style>
          <a:lnRef idx="3">
            <a:schemeClr val="lt1"/>
          </a:lnRef>
          <a:fillRef idx="1">
            <a:schemeClr val="accent1"/>
          </a:fillRef>
          <a:effectRef idx="1">
            <a:schemeClr val="accent1"/>
          </a:effectRef>
          <a:fontRef idx="minor">
            <a:schemeClr val="lt1"/>
          </a:fontRef>
        </p:style>
        <p:txBody>
          <a:bodyPr wrap="square" lIns="108000" rIns="108000" rtlCol="0" anchor="ctr">
            <a:noAutofit/>
          </a:bodyPr>
          <a:lstStyle/>
          <a:p>
            <a:pPr algn="ctr" defTabSz="457200" eaLnBrk="1" fontAlgn="auto" hangingPunct="1">
              <a:spcBef>
                <a:spcPts val="0"/>
              </a:spcBef>
              <a:spcAft>
                <a:spcPts val="0"/>
              </a:spcAft>
            </a:pPr>
            <a:endParaRPr lang="en-US" altLang="ko-KR" b="0" dirty="0">
              <a:solidFill>
                <a:prstClr val="black"/>
              </a:solidFill>
              <a:latin typeface="맑은 고딕" pitchFamily="50" charset="-127"/>
              <a:ea typeface="맑은 고딕" pitchFamily="50" charset="-127"/>
              <a:cs typeface="Courier New" pitchFamily="49" charset="0"/>
            </a:endParaRPr>
          </a:p>
        </p:txBody>
      </p:sp>
    </p:spTree>
    <p:extLst>
      <p:ext uri="{BB962C8B-B14F-4D97-AF65-F5344CB8AC3E}">
        <p14:creationId xmlns:p14="http://schemas.microsoft.com/office/powerpoint/2010/main" val="4735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D91F3B-225F-5920-E524-AC0ACD28E3B1}"/>
              </a:ext>
            </a:extLst>
          </p:cNvPr>
          <p:cNvSpPr>
            <a:spLocks noGrp="1"/>
          </p:cNvSpPr>
          <p:nvPr>
            <p:ph type="title"/>
          </p:nvPr>
        </p:nvSpPr>
        <p:spPr/>
        <p:txBody>
          <a:bodyPr/>
          <a:lstStyle/>
          <a:p>
            <a:r>
              <a:rPr lang="en-US"/>
              <a:t>Table Lookaside Buffer (TLB)</a:t>
            </a:r>
            <a:endParaRPr lang="en-US" b="0"/>
          </a:p>
        </p:txBody>
      </p:sp>
      <p:sp>
        <p:nvSpPr>
          <p:cNvPr id="5" name="내용 개체 틀 2">
            <a:extLst>
              <a:ext uri="{FF2B5EF4-FFF2-40B4-BE49-F238E27FC236}">
                <a16:creationId xmlns:a16="http://schemas.microsoft.com/office/drawing/2014/main" id="{B0D60281-2383-E49C-5605-103BB0109D89}"/>
              </a:ext>
            </a:extLst>
          </p:cNvPr>
          <p:cNvSpPr txBox="1">
            <a:spLocks/>
          </p:cNvSpPr>
          <p:nvPr/>
        </p:nvSpPr>
        <p:spPr>
          <a:xfrm>
            <a:off x="1838587" y="1120870"/>
            <a:ext cx="8786812" cy="5501258"/>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240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8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6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fontAlgn="auto">
              <a:spcAft>
                <a:spcPts val="0"/>
              </a:spcAft>
            </a:pPr>
            <a:r>
              <a:rPr lang="en-US" altLang="ko-KR">
                <a:solidFill>
                  <a:srgbClr val="0070C0"/>
                </a:solidFill>
                <a:ea typeface="굴림" panose="020B0600000101010101" pitchFamily="34" charset="-127"/>
              </a:rPr>
              <a:t>Temporal Locality</a:t>
            </a:r>
          </a:p>
          <a:p>
            <a:pPr lvl="1" fontAlgn="auto">
              <a:spcAft>
                <a:spcPts val="0"/>
              </a:spcAft>
            </a:pPr>
            <a:r>
              <a:rPr lang="en-US" altLang="ko-KR" b="0">
                <a:solidFill>
                  <a:srgbClr val="000000"/>
                </a:solidFill>
                <a:ea typeface="굴림" panose="020B0600000101010101" pitchFamily="34" charset="-127"/>
              </a:rPr>
              <a:t>An instruction or data item that has been recently accessed will likely be re-accessed soon in the future.</a:t>
            </a:r>
          </a:p>
          <a:p>
            <a:pPr fontAlgn="auto">
              <a:spcAft>
                <a:spcPts val="0"/>
              </a:spcAft>
            </a:pPr>
            <a:endParaRPr lang="en-US" altLang="ko-KR" b="0">
              <a:solidFill>
                <a:srgbClr val="000000"/>
              </a:solidFill>
              <a:ea typeface="굴림" panose="020B0600000101010101" pitchFamily="34" charset="-127"/>
            </a:endParaRPr>
          </a:p>
          <a:p>
            <a:pPr fontAlgn="auto">
              <a:spcAft>
                <a:spcPts val="0"/>
              </a:spcAft>
            </a:pPr>
            <a:endParaRPr lang="en-US" altLang="ko-KR" b="0">
              <a:solidFill>
                <a:srgbClr val="000000"/>
              </a:solidFill>
              <a:ea typeface="굴림" panose="020B0600000101010101" pitchFamily="34" charset="-127"/>
            </a:endParaRPr>
          </a:p>
          <a:p>
            <a:pPr fontAlgn="auto">
              <a:spcAft>
                <a:spcPts val="0"/>
              </a:spcAft>
            </a:pPr>
            <a:endParaRPr lang="en-US" altLang="ko-KR" b="0">
              <a:solidFill>
                <a:srgbClr val="000000"/>
              </a:solidFill>
              <a:ea typeface="굴림" panose="020B0600000101010101" pitchFamily="34" charset="-127"/>
            </a:endParaRPr>
          </a:p>
          <a:p>
            <a:pPr fontAlgn="auto">
              <a:spcAft>
                <a:spcPts val="0"/>
              </a:spcAft>
            </a:pPr>
            <a:r>
              <a:rPr lang="en-US" altLang="ko-KR">
                <a:solidFill>
                  <a:srgbClr val="0070C0"/>
                </a:solidFill>
                <a:ea typeface="굴림" panose="020B0600000101010101" pitchFamily="34" charset="-127"/>
              </a:rPr>
              <a:t>Spatial Locality</a:t>
            </a:r>
            <a:endParaRPr lang="en-US" altLang="ko-KR" i="1">
              <a:solidFill>
                <a:srgbClr val="0070C0"/>
              </a:solidFill>
              <a:ea typeface="굴림" panose="020B0600000101010101" pitchFamily="34" charset="-127"/>
            </a:endParaRPr>
          </a:p>
          <a:p>
            <a:pPr lvl="1" fontAlgn="auto">
              <a:spcAft>
                <a:spcPts val="0"/>
              </a:spcAft>
            </a:pPr>
            <a:r>
              <a:rPr lang="en-US" altLang="ko-KR" b="0">
                <a:solidFill>
                  <a:srgbClr val="000000"/>
                </a:solidFill>
                <a:ea typeface="굴림" panose="020B0600000101010101" pitchFamily="34" charset="-127"/>
              </a:rPr>
              <a:t>If a program accesses memory at address </a:t>
            </a:r>
            <a:r>
              <a:rPr lang="en-US" altLang="ko-KR" b="0">
                <a:solidFill>
                  <a:srgbClr val="000000"/>
                </a:solidFill>
                <a:latin typeface="Courier" pitchFamily="49" charset="0"/>
                <a:ea typeface="굴림" panose="020B0600000101010101" pitchFamily="34" charset="-127"/>
              </a:rPr>
              <a:t>x</a:t>
            </a:r>
            <a:r>
              <a:rPr lang="en-US" altLang="ko-KR" b="0">
                <a:solidFill>
                  <a:srgbClr val="000000"/>
                </a:solidFill>
                <a:ea typeface="굴림" panose="020B0600000101010101" pitchFamily="34" charset="-127"/>
              </a:rPr>
              <a:t>, it will likely soon access memory near </a:t>
            </a:r>
            <a:r>
              <a:rPr lang="en-US" altLang="ko-KR" b="0">
                <a:solidFill>
                  <a:srgbClr val="000000"/>
                </a:solidFill>
                <a:latin typeface="Courier" pitchFamily="49" charset="0"/>
                <a:ea typeface="굴림" panose="020B0600000101010101" pitchFamily="34" charset="-127"/>
              </a:rPr>
              <a:t>x.</a:t>
            </a:r>
          </a:p>
          <a:p>
            <a:pPr lvl="1" fontAlgn="auto">
              <a:spcAft>
                <a:spcPts val="0"/>
              </a:spcAft>
            </a:pPr>
            <a:endParaRPr lang="en-US" altLang="ko-KR" b="0">
              <a:solidFill>
                <a:srgbClr val="000000"/>
              </a:solidFill>
              <a:ea typeface="굴림" panose="020B0600000101010101" pitchFamily="34" charset="-127"/>
            </a:endParaRPr>
          </a:p>
          <a:p>
            <a:pPr fontAlgn="auto">
              <a:spcAft>
                <a:spcPts val="0"/>
              </a:spcAft>
            </a:pPr>
            <a:endParaRPr lang="ko-KR" altLang="en-US" b="0">
              <a:solidFill>
                <a:srgbClr val="000000"/>
              </a:solidFill>
              <a:ea typeface="굴림" panose="020B0600000101010101" pitchFamily="34" charset="-127"/>
            </a:endParaRPr>
          </a:p>
        </p:txBody>
      </p:sp>
      <p:sp>
        <p:nvSpPr>
          <p:cNvPr id="6" name="아래쪽 화살표 29">
            <a:extLst>
              <a:ext uri="{FF2B5EF4-FFF2-40B4-BE49-F238E27FC236}">
                <a16:creationId xmlns:a16="http://schemas.microsoft.com/office/drawing/2014/main" id="{FE8D1406-F60C-8243-1BD2-03A67A3A474C}"/>
              </a:ext>
            </a:extLst>
          </p:cNvPr>
          <p:cNvSpPr/>
          <p:nvPr/>
        </p:nvSpPr>
        <p:spPr>
          <a:xfrm>
            <a:off x="6965486" y="2360372"/>
            <a:ext cx="131894" cy="290340"/>
          </a:xfrm>
          <a:prstGeom prst="downArrow">
            <a:avLst/>
          </a:prstGeom>
          <a:solidFill>
            <a:srgbClr val="FF0000"/>
          </a:solidFill>
          <a:ln w="9525">
            <a:noFill/>
          </a:ln>
        </p:spPr>
        <p:style>
          <a:lnRef idx="3">
            <a:schemeClr val="lt1"/>
          </a:lnRef>
          <a:fillRef idx="1">
            <a:schemeClr val="accent1"/>
          </a:fillRef>
          <a:effectRef idx="1">
            <a:schemeClr val="accent1"/>
          </a:effectRef>
          <a:fontRef idx="minor">
            <a:schemeClr val="lt1"/>
          </a:fontRef>
        </p:style>
        <p:txBody>
          <a:bodyPr lIns="252000" rtlCol="0" anchor="ctr"/>
          <a:lstStyle/>
          <a:p>
            <a:pPr algn="ctr" defTabSz="457200" eaLnBrk="1" fontAlgn="auto" hangingPunct="1">
              <a:spcBef>
                <a:spcPts val="0"/>
              </a:spcBef>
              <a:spcAft>
                <a:spcPts val="0"/>
              </a:spcAft>
            </a:pPr>
            <a:endParaRPr lang="ko-KR" altLang="en-US" sz="1200" b="0">
              <a:solidFill>
                <a:srgbClr val="00B050"/>
              </a:solidFill>
              <a:latin typeface="Courier New" pitchFamily="49" charset="0"/>
              <a:ea typeface="맑은 고딕" pitchFamily="50" charset="-127"/>
              <a:cs typeface="Courier New" pitchFamily="49" charset="0"/>
            </a:endParaRPr>
          </a:p>
        </p:txBody>
      </p:sp>
      <p:sp>
        <p:nvSpPr>
          <p:cNvPr id="7" name="TextBox 6">
            <a:extLst>
              <a:ext uri="{FF2B5EF4-FFF2-40B4-BE49-F238E27FC236}">
                <a16:creationId xmlns:a16="http://schemas.microsoft.com/office/drawing/2014/main" id="{45D9A1C4-972D-739A-312E-3E75E050BDFF}"/>
              </a:ext>
            </a:extLst>
          </p:cNvPr>
          <p:cNvSpPr txBox="1"/>
          <p:nvPr/>
        </p:nvSpPr>
        <p:spPr>
          <a:xfrm>
            <a:off x="7126326" y="1982322"/>
            <a:ext cx="2179443" cy="523220"/>
          </a:xfrm>
          <a:prstGeom prst="rect">
            <a:avLst/>
          </a:prstGeom>
          <a:noFill/>
        </p:spPr>
        <p:txBody>
          <a:bodyPr wrap="none" rtlCol="0">
            <a:spAutoFit/>
          </a:bodyPr>
          <a:lstStyle/>
          <a:p>
            <a:pPr defTabSz="457200" eaLnBrk="1" fontAlgn="auto" hangingPunct="1">
              <a:spcBef>
                <a:spcPts val="0"/>
              </a:spcBef>
              <a:spcAft>
                <a:spcPts val="0"/>
              </a:spcAft>
            </a:pPr>
            <a:r>
              <a:rPr lang="en-US" altLang="ko-KR" sz="1400" b="0">
                <a:solidFill>
                  <a:prstClr val="black"/>
                </a:solidFill>
                <a:latin typeface="맑은 고딕" pitchFamily="50" charset="-127"/>
                <a:ea typeface="맑은 고딕" pitchFamily="50" charset="-127"/>
                <a:cs typeface="+mn-cs"/>
              </a:rPr>
              <a:t>1</a:t>
            </a:r>
            <a:r>
              <a:rPr lang="en-US" altLang="ko-KR" sz="1400" b="0" baseline="30000">
                <a:solidFill>
                  <a:prstClr val="black"/>
                </a:solidFill>
                <a:latin typeface="맑은 고딕" pitchFamily="50" charset="-127"/>
                <a:ea typeface="맑은 고딕" pitchFamily="50" charset="-127"/>
                <a:cs typeface="+mn-cs"/>
              </a:rPr>
              <a:t>st</a:t>
            </a:r>
            <a:r>
              <a:rPr lang="en-US" altLang="ko-KR" sz="1400" b="0">
                <a:solidFill>
                  <a:prstClr val="black"/>
                </a:solidFill>
                <a:latin typeface="맑은 고딕" pitchFamily="50" charset="-127"/>
                <a:ea typeface="맑은 고딕" pitchFamily="50" charset="-127"/>
                <a:cs typeface="+mn-cs"/>
              </a:rPr>
              <a:t> access is page1.</a:t>
            </a:r>
          </a:p>
          <a:p>
            <a:pPr defTabSz="457200" eaLnBrk="1" fontAlgn="auto" hangingPunct="1">
              <a:spcBef>
                <a:spcPts val="0"/>
              </a:spcBef>
              <a:spcAft>
                <a:spcPts val="0"/>
              </a:spcAft>
            </a:pPr>
            <a:r>
              <a:rPr lang="en-US" altLang="ko-KR" sz="1400" b="0">
                <a:solidFill>
                  <a:prstClr val="black"/>
                </a:solidFill>
                <a:latin typeface="맑은 고딕" pitchFamily="50" charset="-127"/>
                <a:ea typeface="맑은 고딕" pitchFamily="50" charset="-127"/>
                <a:cs typeface="+mn-cs"/>
              </a:rPr>
              <a:t>2</a:t>
            </a:r>
            <a:r>
              <a:rPr lang="en-US" altLang="ko-KR" sz="1400" b="0" baseline="30000">
                <a:solidFill>
                  <a:prstClr val="black"/>
                </a:solidFill>
                <a:latin typeface="맑은 고딕" pitchFamily="50" charset="-127"/>
                <a:ea typeface="맑은 고딕" pitchFamily="50" charset="-127"/>
                <a:cs typeface="+mn-cs"/>
              </a:rPr>
              <a:t>nd</a:t>
            </a:r>
            <a:r>
              <a:rPr lang="en-US" altLang="ko-KR" sz="1400" b="0">
                <a:solidFill>
                  <a:prstClr val="black"/>
                </a:solidFill>
                <a:latin typeface="맑은 고딕" pitchFamily="50" charset="-127"/>
                <a:ea typeface="맑은 고딕" pitchFamily="50" charset="-127"/>
                <a:cs typeface="+mn-cs"/>
              </a:rPr>
              <a:t> access is also page1.</a:t>
            </a:r>
            <a:endParaRPr lang="ko-KR" altLang="en-US" sz="1400" b="0">
              <a:solidFill>
                <a:prstClr val="black"/>
              </a:solidFill>
              <a:latin typeface="Courier New" pitchFamily="49" charset="0"/>
              <a:ea typeface="굴림" panose="020B0600000101010101" pitchFamily="34" charset="-127"/>
              <a:cs typeface="Courier New" pitchFamily="49" charset="0"/>
            </a:endParaRPr>
          </a:p>
        </p:txBody>
      </p:sp>
      <p:sp>
        <p:nvSpPr>
          <p:cNvPr id="8" name="TextBox 7">
            <a:extLst>
              <a:ext uri="{FF2B5EF4-FFF2-40B4-BE49-F238E27FC236}">
                <a16:creationId xmlns:a16="http://schemas.microsoft.com/office/drawing/2014/main" id="{E3CAA968-DC51-34AC-D4BA-B5706846667C}"/>
              </a:ext>
            </a:extLst>
          </p:cNvPr>
          <p:cNvSpPr txBox="1"/>
          <p:nvPr/>
        </p:nvSpPr>
        <p:spPr>
          <a:xfrm>
            <a:off x="7680177" y="3396079"/>
            <a:ext cx="1541191" cy="307777"/>
          </a:xfrm>
          <a:prstGeom prst="rect">
            <a:avLst/>
          </a:prstGeom>
          <a:noFill/>
        </p:spPr>
        <p:txBody>
          <a:bodyPr wrap="none" rtlCol="0">
            <a:spAutoFit/>
          </a:bodyPr>
          <a:lstStyle/>
          <a:p>
            <a:pPr defTabSz="457200" eaLnBrk="1" fontAlgn="auto" hangingPunct="1">
              <a:spcBef>
                <a:spcPts val="0"/>
              </a:spcBef>
              <a:spcAft>
                <a:spcPts val="0"/>
              </a:spcAft>
            </a:pPr>
            <a:r>
              <a:rPr lang="en-US" altLang="ko-KR" sz="1400">
                <a:solidFill>
                  <a:prstClr val="black"/>
                </a:solidFill>
                <a:latin typeface="맑은 고딕" pitchFamily="50" charset="-127"/>
                <a:ea typeface="맑은 고딕" pitchFamily="50" charset="-127"/>
                <a:cs typeface="+mn-cs"/>
              </a:rPr>
              <a:t>Virtual Memory</a:t>
            </a:r>
            <a:endParaRPr lang="ko-KR" altLang="en-US" sz="1400">
              <a:solidFill>
                <a:prstClr val="black"/>
              </a:solidFill>
              <a:latin typeface="맑은 고딕" pitchFamily="50" charset="-127"/>
              <a:ea typeface="맑은 고딕" pitchFamily="50" charset="-127"/>
              <a:cs typeface="+mn-cs"/>
            </a:endParaRPr>
          </a:p>
        </p:txBody>
      </p:sp>
      <p:grpSp>
        <p:nvGrpSpPr>
          <p:cNvPr id="9" name="그룹 33">
            <a:extLst>
              <a:ext uri="{FF2B5EF4-FFF2-40B4-BE49-F238E27FC236}">
                <a16:creationId xmlns:a16="http://schemas.microsoft.com/office/drawing/2014/main" id="{F9712021-4E6F-C84B-6EBA-C6575126A4DA}"/>
              </a:ext>
            </a:extLst>
          </p:cNvPr>
          <p:cNvGrpSpPr/>
          <p:nvPr/>
        </p:nvGrpSpPr>
        <p:grpSpPr>
          <a:xfrm>
            <a:off x="6850813" y="4488060"/>
            <a:ext cx="3112132" cy="1605237"/>
            <a:chOff x="1619672" y="2074344"/>
            <a:chExt cx="5097229" cy="2388716"/>
          </a:xfrm>
        </p:grpSpPr>
        <p:sp>
          <p:nvSpPr>
            <p:cNvPr id="10" name="직사각형 34">
              <a:extLst>
                <a:ext uri="{FF2B5EF4-FFF2-40B4-BE49-F238E27FC236}">
                  <a16:creationId xmlns:a16="http://schemas.microsoft.com/office/drawing/2014/main" id="{5D5578C3-90AE-31BA-9C6E-0BC1FD36135A}"/>
                </a:ext>
              </a:extLst>
            </p:cNvPr>
            <p:cNvSpPr/>
            <p:nvPr/>
          </p:nvSpPr>
          <p:spPr>
            <a:xfrm rot="5400000">
              <a:off x="3527884" y="944724"/>
              <a:ext cx="1080120" cy="4896544"/>
            </a:xfrm>
            <a:prstGeom prst="rect">
              <a:avLst/>
            </a:prstGeom>
            <a:solidFill>
              <a:schemeClr val="bg1">
                <a:lumMod val="85000"/>
              </a:schemeClr>
            </a:solidFill>
            <a:ln w="12700">
              <a:solidFill>
                <a:schemeClr val="tx1"/>
              </a:solidFill>
            </a:ln>
            <a:effectLst/>
          </p:spPr>
          <p:style>
            <a:lnRef idx="3">
              <a:schemeClr val="lt1"/>
            </a:lnRef>
            <a:fillRef idx="1">
              <a:schemeClr val="accent1"/>
            </a:fillRef>
            <a:effectRef idx="1">
              <a:schemeClr val="accent1"/>
            </a:effectRef>
            <a:fontRef idx="minor">
              <a:schemeClr val="lt1"/>
            </a:fontRef>
          </p:style>
          <p:txBody>
            <a:bodyPr lIns="252000" rtlCol="0" anchor="ctr"/>
            <a:lstStyle/>
            <a:p>
              <a:pPr algn="ctr" defTabSz="457200" eaLnBrk="1" fontAlgn="auto" hangingPunct="1">
                <a:spcBef>
                  <a:spcPts val="0"/>
                </a:spcBef>
                <a:spcAft>
                  <a:spcPts val="0"/>
                </a:spcAft>
              </a:pPr>
              <a:endParaRPr lang="ko-KR" altLang="en-US" sz="1200" b="0">
                <a:solidFill>
                  <a:srgbClr val="00B050"/>
                </a:solidFill>
                <a:latin typeface="Courier New" pitchFamily="49" charset="0"/>
                <a:ea typeface="맑은 고딕" pitchFamily="50" charset="-127"/>
                <a:cs typeface="Courier New" pitchFamily="49" charset="0"/>
              </a:endParaRPr>
            </a:p>
          </p:txBody>
        </p:sp>
        <p:sp>
          <p:nvSpPr>
            <p:cNvPr id="11" name="직사각형 35">
              <a:extLst>
                <a:ext uri="{FF2B5EF4-FFF2-40B4-BE49-F238E27FC236}">
                  <a16:creationId xmlns:a16="http://schemas.microsoft.com/office/drawing/2014/main" id="{9204DAF3-8B15-99F6-19DB-B231EE63224C}"/>
                </a:ext>
              </a:extLst>
            </p:cNvPr>
            <p:cNvSpPr/>
            <p:nvPr/>
          </p:nvSpPr>
          <p:spPr>
            <a:xfrm rot="5400000">
              <a:off x="1452669" y="3176972"/>
              <a:ext cx="972108" cy="432048"/>
            </a:xfrm>
            <a:prstGeom prst="rect">
              <a:avLst/>
            </a:prstGeom>
            <a:solidFill>
              <a:schemeClr val="bg1"/>
            </a:solidFill>
            <a:ln w="12700">
              <a:solidFill>
                <a:schemeClr val="tx1"/>
              </a:solidFill>
            </a:ln>
            <a:effectLst/>
          </p:spPr>
          <p:style>
            <a:lnRef idx="3">
              <a:schemeClr val="lt1"/>
            </a:lnRef>
            <a:fillRef idx="1">
              <a:schemeClr val="accent1"/>
            </a:fillRef>
            <a:effectRef idx="1">
              <a:schemeClr val="accent1"/>
            </a:effectRef>
            <a:fontRef idx="minor">
              <a:schemeClr val="lt1"/>
            </a:fontRef>
          </p:style>
          <p:txBody>
            <a:bodyPr lIns="0" rIns="0" rtlCol="0" anchor="ctr"/>
            <a:lstStyle/>
            <a:p>
              <a:pPr algn="ctr" defTabSz="457200" eaLnBrk="1" fontAlgn="auto" hangingPunct="1">
                <a:spcBef>
                  <a:spcPts val="0"/>
                </a:spcBef>
                <a:spcAft>
                  <a:spcPts val="0"/>
                </a:spcAft>
              </a:pPr>
              <a:r>
                <a:rPr lang="en-US" altLang="ko-KR" sz="1200" b="0">
                  <a:solidFill>
                    <a:prstClr val="black"/>
                  </a:solidFill>
                  <a:latin typeface="맑은 고딕" pitchFamily="50" charset="-127"/>
                  <a:ea typeface="맑은 고딕" pitchFamily="50" charset="-127"/>
                  <a:cs typeface="Courier New" pitchFamily="49" charset="0"/>
                </a:rPr>
                <a:t>Page 1</a:t>
              </a:r>
              <a:endParaRPr lang="ko-KR" altLang="en-US" sz="1200" b="0">
                <a:solidFill>
                  <a:prstClr val="black"/>
                </a:solidFill>
                <a:latin typeface="맑은 고딕" pitchFamily="50" charset="-127"/>
                <a:ea typeface="맑은 고딕" pitchFamily="50" charset="-127"/>
                <a:cs typeface="Courier New" pitchFamily="49" charset="0"/>
              </a:endParaRPr>
            </a:p>
          </p:txBody>
        </p:sp>
        <p:sp>
          <p:nvSpPr>
            <p:cNvPr id="12" name="직사각형 36">
              <a:extLst>
                <a:ext uri="{FF2B5EF4-FFF2-40B4-BE49-F238E27FC236}">
                  <a16:creationId xmlns:a16="http://schemas.microsoft.com/office/drawing/2014/main" id="{3D95E7FE-9BD8-BD67-DC73-5616F42D5353}"/>
                </a:ext>
              </a:extLst>
            </p:cNvPr>
            <p:cNvSpPr/>
            <p:nvPr/>
          </p:nvSpPr>
          <p:spPr>
            <a:xfrm rot="5400000">
              <a:off x="1939610" y="3176972"/>
              <a:ext cx="972108" cy="432048"/>
            </a:xfrm>
            <a:prstGeom prst="rect">
              <a:avLst/>
            </a:prstGeom>
            <a:solidFill>
              <a:schemeClr val="bg1"/>
            </a:solidFill>
            <a:ln w="12700">
              <a:solidFill>
                <a:schemeClr val="tx1"/>
              </a:solidFill>
            </a:ln>
            <a:effectLst/>
          </p:spPr>
          <p:style>
            <a:lnRef idx="3">
              <a:schemeClr val="lt1"/>
            </a:lnRef>
            <a:fillRef idx="1">
              <a:schemeClr val="accent1"/>
            </a:fillRef>
            <a:effectRef idx="1">
              <a:schemeClr val="accent1"/>
            </a:effectRef>
            <a:fontRef idx="minor">
              <a:schemeClr val="lt1"/>
            </a:fontRef>
          </p:style>
          <p:txBody>
            <a:bodyPr lIns="0" rIns="0" rtlCol="0" anchor="ctr"/>
            <a:lstStyle/>
            <a:p>
              <a:pPr algn="ctr" defTabSz="457200" eaLnBrk="1" fontAlgn="auto" hangingPunct="1">
                <a:spcBef>
                  <a:spcPts val="0"/>
                </a:spcBef>
                <a:spcAft>
                  <a:spcPts val="0"/>
                </a:spcAft>
              </a:pPr>
              <a:r>
                <a:rPr lang="en-US" altLang="ko-KR" sz="1200" b="0">
                  <a:solidFill>
                    <a:prstClr val="black"/>
                  </a:solidFill>
                  <a:latin typeface="맑은 고딕" pitchFamily="50" charset="-127"/>
                  <a:ea typeface="맑은 고딕" pitchFamily="50" charset="-127"/>
                  <a:cs typeface="Courier New" pitchFamily="49" charset="0"/>
                </a:rPr>
                <a:t>Page 2</a:t>
              </a:r>
              <a:endParaRPr lang="ko-KR" altLang="en-US" sz="1200" b="0">
                <a:solidFill>
                  <a:prstClr val="black"/>
                </a:solidFill>
                <a:latin typeface="맑은 고딕" pitchFamily="50" charset="-127"/>
                <a:ea typeface="맑은 고딕" pitchFamily="50" charset="-127"/>
                <a:cs typeface="Courier New" pitchFamily="49" charset="0"/>
              </a:endParaRPr>
            </a:p>
          </p:txBody>
        </p:sp>
        <p:sp>
          <p:nvSpPr>
            <p:cNvPr id="13" name="직사각형 37">
              <a:extLst>
                <a:ext uri="{FF2B5EF4-FFF2-40B4-BE49-F238E27FC236}">
                  <a16:creationId xmlns:a16="http://schemas.microsoft.com/office/drawing/2014/main" id="{9C50A87C-438D-2A22-AC6B-7784DA1FE6A9}"/>
                </a:ext>
              </a:extLst>
            </p:cNvPr>
            <p:cNvSpPr/>
            <p:nvPr/>
          </p:nvSpPr>
          <p:spPr>
            <a:xfrm rot="5400000">
              <a:off x="2460781" y="3176972"/>
              <a:ext cx="972108" cy="432048"/>
            </a:xfrm>
            <a:prstGeom prst="rect">
              <a:avLst/>
            </a:prstGeom>
            <a:solidFill>
              <a:schemeClr val="bg1"/>
            </a:solidFill>
            <a:ln w="12700">
              <a:solidFill>
                <a:schemeClr val="tx1"/>
              </a:solidFill>
            </a:ln>
            <a:effectLst/>
          </p:spPr>
          <p:style>
            <a:lnRef idx="3">
              <a:schemeClr val="lt1"/>
            </a:lnRef>
            <a:fillRef idx="1">
              <a:schemeClr val="accent1"/>
            </a:fillRef>
            <a:effectRef idx="1">
              <a:schemeClr val="accent1"/>
            </a:effectRef>
            <a:fontRef idx="minor">
              <a:schemeClr val="lt1"/>
            </a:fontRef>
          </p:style>
          <p:txBody>
            <a:bodyPr lIns="0" rIns="0" rtlCol="0" anchor="ctr"/>
            <a:lstStyle/>
            <a:p>
              <a:pPr algn="ctr" defTabSz="457200" eaLnBrk="1" fontAlgn="auto" hangingPunct="1">
                <a:spcBef>
                  <a:spcPts val="0"/>
                </a:spcBef>
                <a:spcAft>
                  <a:spcPts val="0"/>
                </a:spcAft>
              </a:pPr>
              <a:r>
                <a:rPr lang="en-US" altLang="ko-KR" sz="1200" b="0">
                  <a:solidFill>
                    <a:prstClr val="black"/>
                  </a:solidFill>
                  <a:latin typeface="맑은 고딕" pitchFamily="50" charset="-127"/>
                  <a:ea typeface="맑은 고딕" pitchFamily="50" charset="-127"/>
                  <a:cs typeface="Courier New" pitchFamily="49" charset="0"/>
                </a:rPr>
                <a:t>Page 3</a:t>
              </a:r>
              <a:endParaRPr lang="ko-KR" altLang="en-US" sz="1200" b="0">
                <a:solidFill>
                  <a:prstClr val="black"/>
                </a:solidFill>
                <a:latin typeface="맑은 고딕" pitchFamily="50" charset="-127"/>
                <a:ea typeface="맑은 고딕" pitchFamily="50" charset="-127"/>
                <a:cs typeface="Courier New" pitchFamily="49" charset="0"/>
              </a:endParaRPr>
            </a:p>
          </p:txBody>
        </p:sp>
        <p:sp>
          <p:nvSpPr>
            <p:cNvPr id="14" name="직사각형 38">
              <a:extLst>
                <a:ext uri="{FF2B5EF4-FFF2-40B4-BE49-F238E27FC236}">
                  <a16:creationId xmlns:a16="http://schemas.microsoft.com/office/drawing/2014/main" id="{1BFA66D4-66BC-9CD3-D5FB-A2D9A8A762A4}"/>
                </a:ext>
              </a:extLst>
            </p:cNvPr>
            <p:cNvSpPr/>
            <p:nvPr/>
          </p:nvSpPr>
          <p:spPr>
            <a:xfrm rot="5400000">
              <a:off x="2964837" y="3176972"/>
              <a:ext cx="972108" cy="432048"/>
            </a:xfrm>
            <a:prstGeom prst="rect">
              <a:avLst/>
            </a:prstGeom>
            <a:solidFill>
              <a:schemeClr val="bg1"/>
            </a:solidFill>
            <a:ln w="12700">
              <a:solidFill>
                <a:schemeClr val="tx1"/>
              </a:solidFill>
            </a:ln>
            <a:effectLst/>
          </p:spPr>
          <p:style>
            <a:lnRef idx="3">
              <a:schemeClr val="lt1"/>
            </a:lnRef>
            <a:fillRef idx="1">
              <a:schemeClr val="accent1"/>
            </a:fillRef>
            <a:effectRef idx="1">
              <a:schemeClr val="accent1"/>
            </a:effectRef>
            <a:fontRef idx="minor">
              <a:schemeClr val="lt1"/>
            </a:fontRef>
          </p:style>
          <p:txBody>
            <a:bodyPr lIns="0" rIns="0" rtlCol="0" anchor="ctr"/>
            <a:lstStyle/>
            <a:p>
              <a:pPr algn="ctr" defTabSz="457200" eaLnBrk="1" fontAlgn="auto" hangingPunct="1">
                <a:spcBef>
                  <a:spcPts val="0"/>
                </a:spcBef>
                <a:spcAft>
                  <a:spcPts val="0"/>
                </a:spcAft>
              </a:pPr>
              <a:r>
                <a:rPr lang="en-US" altLang="ko-KR" sz="1200" b="0">
                  <a:solidFill>
                    <a:prstClr val="black"/>
                  </a:solidFill>
                  <a:latin typeface="맑은 고딕" pitchFamily="50" charset="-127"/>
                  <a:ea typeface="맑은 고딕" pitchFamily="50" charset="-127"/>
                  <a:cs typeface="Courier New" pitchFamily="49" charset="0"/>
                </a:rPr>
                <a:t>Page 4</a:t>
              </a:r>
              <a:endParaRPr lang="ko-KR" altLang="en-US" sz="1200" b="0">
                <a:solidFill>
                  <a:prstClr val="black"/>
                </a:solidFill>
                <a:latin typeface="맑은 고딕" pitchFamily="50" charset="-127"/>
                <a:ea typeface="맑은 고딕" pitchFamily="50" charset="-127"/>
                <a:cs typeface="Courier New" pitchFamily="49" charset="0"/>
              </a:endParaRPr>
            </a:p>
          </p:txBody>
        </p:sp>
        <p:sp>
          <p:nvSpPr>
            <p:cNvPr id="15" name="직사각형 39">
              <a:extLst>
                <a:ext uri="{FF2B5EF4-FFF2-40B4-BE49-F238E27FC236}">
                  <a16:creationId xmlns:a16="http://schemas.microsoft.com/office/drawing/2014/main" id="{DA65C783-BD45-91B8-1719-BD117CC34738}"/>
                </a:ext>
              </a:extLst>
            </p:cNvPr>
            <p:cNvSpPr/>
            <p:nvPr/>
          </p:nvSpPr>
          <p:spPr>
            <a:xfrm rot="5400000">
              <a:off x="3468893" y="3176972"/>
              <a:ext cx="972108" cy="432048"/>
            </a:xfrm>
            <a:prstGeom prst="rect">
              <a:avLst/>
            </a:prstGeom>
            <a:solidFill>
              <a:schemeClr val="bg1"/>
            </a:solidFill>
            <a:ln w="12700">
              <a:solidFill>
                <a:schemeClr val="tx1"/>
              </a:solidFill>
            </a:ln>
            <a:effectLst/>
          </p:spPr>
          <p:style>
            <a:lnRef idx="3">
              <a:schemeClr val="lt1"/>
            </a:lnRef>
            <a:fillRef idx="1">
              <a:schemeClr val="accent1"/>
            </a:fillRef>
            <a:effectRef idx="1">
              <a:schemeClr val="accent1"/>
            </a:effectRef>
            <a:fontRef idx="minor">
              <a:schemeClr val="lt1"/>
            </a:fontRef>
          </p:style>
          <p:txBody>
            <a:bodyPr lIns="0" rIns="0" rtlCol="0" anchor="ctr"/>
            <a:lstStyle/>
            <a:p>
              <a:pPr algn="ctr" defTabSz="457200" eaLnBrk="1" fontAlgn="auto" hangingPunct="1">
                <a:spcBef>
                  <a:spcPts val="0"/>
                </a:spcBef>
                <a:spcAft>
                  <a:spcPts val="0"/>
                </a:spcAft>
              </a:pPr>
              <a:r>
                <a:rPr lang="en-US" altLang="ko-KR" sz="1200" b="0">
                  <a:solidFill>
                    <a:prstClr val="black"/>
                  </a:solidFill>
                  <a:latin typeface="맑은 고딕" pitchFamily="50" charset="-127"/>
                  <a:ea typeface="맑은 고딕" pitchFamily="50" charset="-127"/>
                  <a:cs typeface="Courier New" pitchFamily="49" charset="0"/>
                </a:rPr>
                <a:t>Page 5</a:t>
              </a:r>
              <a:endParaRPr lang="ko-KR" altLang="en-US" sz="1200" b="0">
                <a:solidFill>
                  <a:prstClr val="black"/>
                </a:solidFill>
                <a:latin typeface="맑은 고딕" pitchFamily="50" charset="-127"/>
                <a:ea typeface="맑은 고딕" pitchFamily="50" charset="-127"/>
                <a:cs typeface="Courier New" pitchFamily="49" charset="0"/>
              </a:endParaRPr>
            </a:p>
          </p:txBody>
        </p:sp>
        <p:sp>
          <p:nvSpPr>
            <p:cNvPr id="16" name="직사각형 40">
              <a:extLst>
                <a:ext uri="{FF2B5EF4-FFF2-40B4-BE49-F238E27FC236}">
                  <a16:creationId xmlns:a16="http://schemas.microsoft.com/office/drawing/2014/main" id="{BE56ED6B-D09C-0DAE-30E5-8598922E279E}"/>
                </a:ext>
              </a:extLst>
            </p:cNvPr>
            <p:cNvSpPr/>
            <p:nvPr/>
          </p:nvSpPr>
          <p:spPr>
            <a:xfrm rot="5400000">
              <a:off x="5598114" y="3176972"/>
              <a:ext cx="972108" cy="432048"/>
            </a:xfrm>
            <a:prstGeom prst="rect">
              <a:avLst/>
            </a:prstGeom>
            <a:solidFill>
              <a:schemeClr val="bg1"/>
            </a:solidFill>
            <a:ln w="12700">
              <a:solidFill>
                <a:schemeClr val="tx1"/>
              </a:solidFill>
            </a:ln>
            <a:effectLst/>
          </p:spPr>
          <p:style>
            <a:lnRef idx="3">
              <a:schemeClr val="lt1"/>
            </a:lnRef>
            <a:fillRef idx="1">
              <a:schemeClr val="accent1"/>
            </a:fillRef>
            <a:effectRef idx="1">
              <a:schemeClr val="accent1"/>
            </a:effectRef>
            <a:fontRef idx="minor">
              <a:schemeClr val="lt1"/>
            </a:fontRef>
          </p:style>
          <p:txBody>
            <a:bodyPr lIns="0" rIns="0" rtlCol="0" anchor="ctr"/>
            <a:lstStyle/>
            <a:p>
              <a:pPr algn="ctr" defTabSz="457200" eaLnBrk="1" fontAlgn="auto" hangingPunct="1">
                <a:spcBef>
                  <a:spcPts val="0"/>
                </a:spcBef>
                <a:spcAft>
                  <a:spcPts val="0"/>
                </a:spcAft>
              </a:pPr>
              <a:r>
                <a:rPr lang="en-US" altLang="ko-KR" sz="1200" b="0">
                  <a:solidFill>
                    <a:prstClr val="black"/>
                  </a:solidFill>
                  <a:latin typeface="맑은 고딕" pitchFamily="50" charset="-127"/>
                  <a:ea typeface="맑은 고딕" pitchFamily="50" charset="-127"/>
                  <a:cs typeface="Courier New" pitchFamily="49" charset="0"/>
                </a:rPr>
                <a:t>Page n</a:t>
              </a:r>
              <a:endParaRPr lang="ko-KR" altLang="en-US" sz="1200" b="0">
                <a:solidFill>
                  <a:prstClr val="black"/>
                </a:solidFill>
                <a:latin typeface="맑은 고딕" pitchFamily="50" charset="-127"/>
                <a:ea typeface="맑은 고딕" pitchFamily="50" charset="-127"/>
                <a:cs typeface="Courier New" pitchFamily="49" charset="0"/>
              </a:endParaRPr>
            </a:p>
          </p:txBody>
        </p:sp>
        <p:sp>
          <p:nvSpPr>
            <p:cNvPr id="17" name="아래쪽 화살표 41">
              <a:extLst>
                <a:ext uri="{FF2B5EF4-FFF2-40B4-BE49-F238E27FC236}">
                  <a16:creationId xmlns:a16="http://schemas.microsoft.com/office/drawing/2014/main" id="{4D677700-BF1E-FA76-4128-9B0B6032E875}"/>
                </a:ext>
              </a:extLst>
            </p:cNvPr>
            <p:cNvSpPr/>
            <p:nvPr/>
          </p:nvSpPr>
          <p:spPr>
            <a:xfrm>
              <a:off x="1823097" y="2463856"/>
              <a:ext cx="216024" cy="432048"/>
            </a:xfrm>
            <a:prstGeom prst="downArrow">
              <a:avLst/>
            </a:prstGeom>
            <a:solidFill>
              <a:srgbClr val="FF0000"/>
            </a:solidFill>
            <a:ln w="9525">
              <a:noFill/>
            </a:ln>
          </p:spPr>
          <p:style>
            <a:lnRef idx="3">
              <a:schemeClr val="lt1"/>
            </a:lnRef>
            <a:fillRef idx="1">
              <a:schemeClr val="accent1"/>
            </a:fillRef>
            <a:effectRef idx="1">
              <a:schemeClr val="accent1"/>
            </a:effectRef>
            <a:fontRef idx="minor">
              <a:schemeClr val="lt1"/>
            </a:fontRef>
          </p:style>
          <p:txBody>
            <a:bodyPr lIns="252000" rtlCol="0" anchor="ctr"/>
            <a:lstStyle/>
            <a:p>
              <a:pPr algn="ctr" defTabSz="457200" eaLnBrk="1" fontAlgn="auto" hangingPunct="1">
                <a:spcBef>
                  <a:spcPts val="0"/>
                </a:spcBef>
                <a:spcAft>
                  <a:spcPts val="0"/>
                </a:spcAft>
              </a:pPr>
              <a:endParaRPr lang="ko-KR" altLang="en-US" sz="1200" b="0">
                <a:solidFill>
                  <a:srgbClr val="00B050"/>
                </a:solidFill>
                <a:latin typeface="Courier New" pitchFamily="49" charset="0"/>
                <a:ea typeface="맑은 고딕" pitchFamily="50" charset="-127"/>
                <a:cs typeface="Courier New" pitchFamily="49" charset="0"/>
              </a:endParaRPr>
            </a:p>
          </p:txBody>
        </p:sp>
        <p:sp>
          <p:nvSpPr>
            <p:cNvPr id="18" name="TextBox 17">
              <a:extLst>
                <a:ext uri="{FF2B5EF4-FFF2-40B4-BE49-F238E27FC236}">
                  <a16:creationId xmlns:a16="http://schemas.microsoft.com/office/drawing/2014/main" id="{37579E31-85EE-4A74-181F-D3ED3749D1DE}"/>
                </a:ext>
              </a:extLst>
            </p:cNvPr>
            <p:cNvSpPr txBox="1"/>
            <p:nvPr/>
          </p:nvSpPr>
          <p:spPr>
            <a:xfrm>
              <a:off x="2669445" y="2074344"/>
              <a:ext cx="4047456" cy="778592"/>
            </a:xfrm>
            <a:prstGeom prst="rect">
              <a:avLst/>
            </a:prstGeom>
            <a:noFill/>
          </p:spPr>
          <p:txBody>
            <a:bodyPr wrap="none" rtlCol="0">
              <a:spAutoFit/>
            </a:bodyPr>
            <a:lstStyle/>
            <a:p>
              <a:pPr defTabSz="457200" eaLnBrk="1" fontAlgn="auto" hangingPunct="1">
                <a:spcBef>
                  <a:spcPts val="0"/>
                </a:spcBef>
                <a:spcAft>
                  <a:spcPts val="0"/>
                </a:spcAft>
              </a:pPr>
              <a:r>
                <a:rPr lang="en-US" altLang="ko-KR" sz="1400" b="0" dirty="0">
                  <a:solidFill>
                    <a:prstClr val="black"/>
                  </a:solidFill>
                  <a:latin typeface="맑은 고딕" pitchFamily="50" charset="-127"/>
                  <a:ea typeface="맑은 고딕" pitchFamily="50" charset="-127"/>
                  <a:cs typeface="+mn-cs"/>
                </a:rPr>
                <a:t>1</a:t>
              </a:r>
              <a:r>
                <a:rPr lang="en-US" altLang="ko-KR" sz="1400" b="0" baseline="30000" dirty="0">
                  <a:solidFill>
                    <a:prstClr val="black"/>
                  </a:solidFill>
                  <a:latin typeface="맑은 고딕" pitchFamily="50" charset="-127"/>
                  <a:ea typeface="맑은 고딕" pitchFamily="50" charset="-127"/>
                  <a:cs typeface="+mn-cs"/>
                </a:rPr>
                <a:t>st</a:t>
              </a:r>
              <a:r>
                <a:rPr lang="en-US" altLang="ko-KR" sz="1400" b="0" dirty="0">
                  <a:solidFill>
                    <a:prstClr val="black"/>
                  </a:solidFill>
                  <a:latin typeface="맑은 고딕" pitchFamily="50" charset="-127"/>
                  <a:ea typeface="맑은 고딕" pitchFamily="50" charset="-127"/>
                  <a:cs typeface="+mn-cs"/>
                </a:rPr>
                <a:t> access is page1.</a:t>
              </a:r>
            </a:p>
            <a:p>
              <a:pPr defTabSz="457200" eaLnBrk="1" fontAlgn="auto" hangingPunct="1">
                <a:spcBef>
                  <a:spcPts val="0"/>
                </a:spcBef>
                <a:spcAft>
                  <a:spcPts val="0"/>
                </a:spcAft>
              </a:pPr>
              <a:r>
                <a:rPr lang="en-US" altLang="ko-KR" sz="1400" b="0" dirty="0">
                  <a:solidFill>
                    <a:prstClr val="black"/>
                  </a:solidFill>
                  <a:latin typeface="맑은 고딕" pitchFamily="50" charset="-127"/>
                  <a:ea typeface="맑은 고딕" pitchFamily="50" charset="-127"/>
                  <a:cs typeface="+mn-cs"/>
                </a:rPr>
                <a:t>2</a:t>
              </a:r>
              <a:r>
                <a:rPr lang="en-US" altLang="ko-KR" sz="1400" b="0" baseline="30000" dirty="0">
                  <a:solidFill>
                    <a:prstClr val="black"/>
                  </a:solidFill>
                  <a:latin typeface="맑은 고딕" pitchFamily="50" charset="-127"/>
                  <a:ea typeface="맑은 고딕" pitchFamily="50" charset="-127"/>
                  <a:cs typeface="+mn-cs"/>
                </a:rPr>
                <a:t>nd</a:t>
              </a:r>
              <a:r>
                <a:rPr lang="en-US" altLang="ko-KR" sz="1400" b="0" dirty="0">
                  <a:solidFill>
                    <a:prstClr val="black"/>
                  </a:solidFill>
                  <a:latin typeface="맑은 고딕" pitchFamily="50" charset="-127"/>
                  <a:ea typeface="맑은 고딕" pitchFamily="50" charset="-127"/>
                  <a:cs typeface="+mn-cs"/>
                </a:rPr>
                <a:t> access is nearby </a:t>
              </a:r>
              <a:r>
                <a:rPr lang="en-US" altLang="ko-KR" sz="1400" b="0" dirty="0">
                  <a:solidFill>
                    <a:prstClr val="black"/>
                  </a:solidFill>
                  <a:latin typeface="맑은 고딕" pitchFamily="50" charset="-127"/>
                  <a:ea typeface="맑은 고딕" pitchFamily="50" charset="-127"/>
                  <a:cs typeface="Courier New" pitchFamily="49" charset="0"/>
                </a:rPr>
                <a:t>page1</a:t>
              </a:r>
              <a:r>
                <a:rPr lang="en-US" altLang="ko-KR" sz="1400" b="0" dirty="0">
                  <a:solidFill>
                    <a:prstClr val="black"/>
                  </a:solidFill>
                  <a:latin typeface="맑은 고딕" pitchFamily="50" charset="-127"/>
                  <a:ea typeface="맑은 고딕" pitchFamily="50" charset="-127"/>
                  <a:cs typeface="+mn-cs"/>
                </a:rPr>
                <a:t>.</a:t>
              </a:r>
              <a:endParaRPr lang="ko-KR" altLang="en-US" sz="1400" b="0" dirty="0">
                <a:solidFill>
                  <a:prstClr val="black"/>
                </a:solidFill>
                <a:latin typeface="맑은 고딕" pitchFamily="50" charset="-127"/>
                <a:ea typeface="맑은 고딕" pitchFamily="50" charset="-127"/>
                <a:cs typeface="+mn-cs"/>
              </a:endParaRPr>
            </a:p>
          </p:txBody>
        </p:sp>
        <p:sp>
          <p:nvSpPr>
            <p:cNvPr id="19" name="TextBox 18">
              <a:extLst>
                <a:ext uri="{FF2B5EF4-FFF2-40B4-BE49-F238E27FC236}">
                  <a16:creationId xmlns:a16="http://schemas.microsoft.com/office/drawing/2014/main" id="{22A49073-8E9A-E09A-AF88-B130BA268E15}"/>
                </a:ext>
              </a:extLst>
            </p:cNvPr>
            <p:cNvSpPr txBox="1"/>
            <p:nvPr/>
          </p:nvSpPr>
          <p:spPr>
            <a:xfrm>
              <a:off x="2978050" y="4005064"/>
              <a:ext cx="2524251" cy="457996"/>
            </a:xfrm>
            <a:prstGeom prst="rect">
              <a:avLst/>
            </a:prstGeom>
            <a:noFill/>
          </p:spPr>
          <p:txBody>
            <a:bodyPr wrap="none" rtlCol="0">
              <a:spAutoFit/>
            </a:bodyPr>
            <a:lstStyle/>
            <a:p>
              <a:pPr defTabSz="457200" eaLnBrk="1" fontAlgn="auto" hangingPunct="1">
                <a:spcBef>
                  <a:spcPts val="0"/>
                </a:spcBef>
                <a:spcAft>
                  <a:spcPts val="0"/>
                </a:spcAft>
              </a:pPr>
              <a:r>
                <a:rPr lang="en-US" altLang="ko-KR" sz="1400">
                  <a:solidFill>
                    <a:prstClr val="black"/>
                  </a:solidFill>
                  <a:latin typeface="맑은 고딕" pitchFamily="50" charset="-127"/>
                  <a:ea typeface="맑은 고딕" pitchFamily="50" charset="-127"/>
                  <a:cs typeface="+mn-cs"/>
                </a:rPr>
                <a:t>Virtual Memory</a:t>
              </a:r>
              <a:endParaRPr lang="ko-KR" altLang="en-US" sz="1400">
                <a:solidFill>
                  <a:prstClr val="black"/>
                </a:solidFill>
                <a:latin typeface="맑은 고딕" pitchFamily="50" charset="-127"/>
                <a:ea typeface="맑은 고딕" pitchFamily="50" charset="-127"/>
                <a:cs typeface="+mn-cs"/>
              </a:endParaRPr>
            </a:p>
          </p:txBody>
        </p:sp>
        <p:sp>
          <p:nvSpPr>
            <p:cNvPr id="20" name="TextBox 19">
              <a:extLst>
                <a:ext uri="{FF2B5EF4-FFF2-40B4-BE49-F238E27FC236}">
                  <a16:creationId xmlns:a16="http://schemas.microsoft.com/office/drawing/2014/main" id="{ACBEB941-C93F-59F7-7264-9F030F3E347B}"/>
                </a:ext>
              </a:extLst>
            </p:cNvPr>
            <p:cNvSpPr txBox="1"/>
            <p:nvPr/>
          </p:nvSpPr>
          <p:spPr>
            <a:xfrm>
              <a:off x="4644007" y="3140968"/>
              <a:ext cx="1058778" cy="412196"/>
            </a:xfrm>
            <a:prstGeom prst="rect">
              <a:avLst/>
            </a:prstGeom>
            <a:noFill/>
            <a:effectLst/>
          </p:spPr>
          <p:txBody>
            <a:bodyPr wrap="square" rtlCol="0">
              <a:spAutoFit/>
            </a:bodyPr>
            <a:lstStyle/>
            <a:p>
              <a:pPr defTabSz="457200" eaLnBrk="1" fontAlgn="auto" hangingPunct="1">
                <a:spcBef>
                  <a:spcPts val="0"/>
                </a:spcBef>
                <a:spcAft>
                  <a:spcPts val="0"/>
                </a:spcAft>
              </a:pPr>
              <a:r>
                <a:rPr lang="en-US" sz="1200" b="0">
                  <a:solidFill>
                    <a:prstClr val="black"/>
                  </a:solidFill>
                  <a:latin typeface="맑은 고딕" panose="020B0503020000020004" pitchFamily="50" charset="-127"/>
                  <a:ea typeface="맑은 고딕" panose="020B0503020000020004" pitchFamily="50" charset="-127"/>
                  <a:cs typeface="+mn-cs"/>
                </a:rPr>
                <a:t>…</a:t>
              </a:r>
            </a:p>
          </p:txBody>
        </p:sp>
      </p:grpSp>
      <p:sp>
        <p:nvSpPr>
          <p:cNvPr id="21" name="아래쪽 화살표 47">
            <a:extLst>
              <a:ext uri="{FF2B5EF4-FFF2-40B4-BE49-F238E27FC236}">
                <a16:creationId xmlns:a16="http://schemas.microsoft.com/office/drawing/2014/main" id="{FCFDDBA3-C879-5108-5E90-1B9FAEAA1A83}"/>
              </a:ext>
            </a:extLst>
          </p:cNvPr>
          <p:cNvSpPr/>
          <p:nvPr/>
        </p:nvSpPr>
        <p:spPr>
          <a:xfrm>
            <a:off x="7276967" y="4758661"/>
            <a:ext cx="131894" cy="290340"/>
          </a:xfrm>
          <a:prstGeom prst="downArrow">
            <a:avLst/>
          </a:prstGeom>
          <a:solidFill>
            <a:srgbClr val="0070C0"/>
          </a:solidFill>
          <a:ln w="9525">
            <a:noFill/>
          </a:ln>
        </p:spPr>
        <p:style>
          <a:lnRef idx="3">
            <a:schemeClr val="lt1"/>
          </a:lnRef>
          <a:fillRef idx="1">
            <a:schemeClr val="accent1"/>
          </a:fillRef>
          <a:effectRef idx="1">
            <a:schemeClr val="accent1"/>
          </a:effectRef>
          <a:fontRef idx="minor">
            <a:schemeClr val="lt1"/>
          </a:fontRef>
        </p:style>
        <p:txBody>
          <a:bodyPr lIns="252000" rtlCol="0" anchor="ctr"/>
          <a:lstStyle/>
          <a:p>
            <a:pPr algn="ctr" defTabSz="457200" eaLnBrk="1" fontAlgn="auto" hangingPunct="1">
              <a:spcBef>
                <a:spcPts val="0"/>
              </a:spcBef>
              <a:spcAft>
                <a:spcPts val="0"/>
              </a:spcAft>
            </a:pPr>
            <a:endParaRPr lang="ko-KR" altLang="en-US" sz="1200" b="0">
              <a:solidFill>
                <a:srgbClr val="00B050"/>
              </a:solidFill>
              <a:latin typeface="Courier New" pitchFamily="49" charset="0"/>
              <a:ea typeface="맑은 고딕" pitchFamily="50" charset="-127"/>
              <a:cs typeface="Courier New" pitchFamily="49" charset="0"/>
            </a:endParaRPr>
          </a:p>
        </p:txBody>
      </p:sp>
      <p:grpSp>
        <p:nvGrpSpPr>
          <p:cNvPr id="22" name="그룹 5">
            <a:extLst>
              <a:ext uri="{FF2B5EF4-FFF2-40B4-BE49-F238E27FC236}">
                <a16:creationId xmlns:a16="http://schemas.microsoft.com/office/drawing/2014/main" id="{D31B1C46-97FD-4152-8EC2-46F99BB524AE}"/>
              </a:ext>
            </a:extLst>
          </p:cNvPr>
          <p:cNvGrpSpPr/>
          <p:nvPr/>
        </p:nvGrpSpPr>
        <p:grpSpPr>
          <a:xfrm>
            <a:off x="6869862" y="2621838"/>
            <a:ext cx="2980074" cy="725850"/>
            <a:chOff x="5345862" y="2621838"/>
            <a:chExt cx="2980074" cy="725850"/>
          </a:xfrm>
        </p:grpSpPr>
        <p:sp>
          <p:nvSpPr>
            <p:cNvPr id="23" name="직사각형 18">
              <a:extLst>
                <a:ext uri="{FF2B5EF4-FFF2-40B4-BE49-F238E27FC236}">
                  <a16:creationId xmlns:a16="http://schemas.microsoft.com/office/drawing/2014/main" id="{37B4BED9-186B-08BB-6086-020B83152086}"/>
                </a:ext>
              </a:extLst>
            </p:cNvPr>
            <p:cNvSpPr/>
            <p:nvPr/>
          </p:nvSpPr>
          <p:spPr>
            <a:xfrm rot="5400000">
              <a:off x="6472974" y="1494726"/>
              <a:ext cx="725850" cy="2980074"/>
            </a:xfrm>
            <a:prstGeom prst="rect">
              <a:avLst/>
            </a:prstGeom>
            <a:solidFill>
              <a:schemeClr val="bg1">
                <a:lumMod val="85000"/>
              </a:schemeClr>
            </a:solidFill>
            <a:ln w="12700">
              <a:solidFill>
                <a:schemeClr val="tx1"/>
              </a:solidFill>
            </a:ln>
            <a:effectLst/>
          </p:spPr>
          <p:style>
            <a:lnRef idx="3">
              <a:schemeClr val="lt1"/>
            </a:lnRef>
            <a:fillRef idx="1">
              <a:schemeClr val="accent1"/>
            </a:fillRef>
            <a:effectRef idx="1">
              <a:schemeClr val="accent1"/>
            </a:effectRef>
            <a:fontRef idx="minor">
              <a:schemeClr val="lt1"/>
            </a:fontRef>
          </p:style>
          <p:txBody>
            <a:bodyPr lIns="252000" rtlCol="0" anchor="ctr"/>
            <a:lstStyle/>
            <a:p>
              <a:pPr algn="ctr" defTabSz="457200" eaLnBrk="1" fontAlgn="auto" hangingPunct="1">
                <a:spcBef>
                  <a:spcPts val="0"/>
                </a:spcBef>
                <a:spcAft>
                  <a:spcPts val="0"/>
                </a:spcAft>
              </a:pPr>
              <a:endParaRPr lang="ko-KR" altLang="en-US" sz="1200" b="0">
                <a:solidFill>
                  <a:srgbClr val="00B050"/>
                </a:solidFill>
                <a:latin typeface="Courier New" pitchFamily="49" charset="0"/>
                <a:ea typeface="맑은 고딕" pitchFamily="50" charset="-127"/>
                <a:cs typeface="Courier New" pitchFamily="49" charset="0"/>
              </a:endParaRPr>
            </a:p>
          </p:txBody>
        </p:sp>
        <p:sp>
          <p:nvSpPr>
            <p:cNvPr id="24" name="직사각형 23">
              <a:extLst>
                <a:ext uri="{FF2B5EF4-FFF2-40B4-BE49-F238E27FC236}">
                  <a16:creationId xmlns:a16="http://schemas.microsoft.com/office/drawing/2014/main" id="{CC3DE096-EF69-560F-3815-BDA00752D60C}"/>
                </a:ext>
              </a:extLst>
            </p:cNvPr>
            <p:cNvSpPr/>
            <p:nvPr/>
          </p:nvSpPr>
          <p:spPr>
            <a:xfrm rot="5400000">
              <a:off x="5185449" y="2852868"/>
              <a:ext cx="653265" cy="263789"/>
            </a:xfrm>
            <a:prstGeom prst="rect">
              <a:avLst/>
            </a:prstGeom>
            <a:solidFill>
              <a:schemeClr val="bg1"/>
            </a:solidFill>
            <a:ln w="12700">
              <a:solidFill>
                <a:schemeClr val="tx1"/>
              </a:solidFill>
            </a:ln>
            <a:effectLst/>
          </p:spPr>
          <p:style>
            <a:lnRef idx="3">
              <a:schemeClr val="lt1"/>
            </a:lnRef>
            <a:fillRef idx="1">
              <a:schemeClr val="accent1"/>
            </a:fillRef>
            <a:effectRef idx="1">
              <a:schemeClr val="accent1"/>
            </a:effectRef>
            <a:fontRef idx="minor">
              <a:schemeClr val="lt1"/>
            </a:fontRef>
          </p:style>
          <p:txBody>
            <a:bodyPr lIns="0" rIns="0" rtlCol="0" anchor="ctr"/>
            <a:lstStyle/>
            <a:p>
              <a:pPr algn="ctr" defTabSz="457200" eaLnBrk="1" fontAlgn="auto" hangingPunct="1">
                <a:spcBef>
                  <a:spcPts val="0"/>
                </a:spcBef>
                <a:spcAft>
                  <a:spcPts val="0"/>
                </a:spcAft>
              </a:pPr>
              <a:r>
                <a:rPr lang="en-US" altLang="ko-KR" sz="1200" b="0">
                  <a:solidFill>
                    <a:prstClr val="black"/>
                  </a:solidFill>
                  <a:latin typeface="맑은 고딕" pitchFamily="50" charset="-127"/>
                  <a:ea typeface="맑은 고딕" pitchFamily="50" charset="-127"/>
                  <a:cs typeface="Courier New" pitchFamily="49" charset="0"/>
                </a:rPr>
                <a:t>Page 1</a:t>
              </a:r>
              <a:endParaRPr lang="ko-KR" altLang="en-US" sz="1200" b="0">
                <a:solidFill>
                  <a:prstClr val="black"/>
                </a:solidFill>
                <a:latin typeface="맑은 고딕" pitchFamily="50" charset="-127"/>
                <a:ea typeface="맑은 고딕" pitchFamily="50" charset="-127"/>
                <a:cs typeface="Courier New" pitchFamily="49" charset="0"/>
              </a:endParaRPr>
            </a:p>
          </p:txBody>
        </p:sp>
        <p:sp>
          <p:nvSpPr>
            <p:cNvPr id="25" name="직사각형 24">
              <a:extLst>
                <a:ext uri="{FF2B5EF4-FFF2-40B4-BE49-F238E27FC236}">
                  <a16:creationId xmlns:a16="http://schemas.microsoft.com/office/drawing/2014/main" id="{DD4B1400-D56E-1856-7650-ED556DF9D84C}"/>
                </a:ext>
              </a:extLst>
            </p:cNvPr>
            <p:cNvSpPr/>
            <p:nvPr/>
          </p:nvSpPr>
          <p:spPr>
            <a:xfrm rot="5400000">
              <a:off x="5494608" y="2852868"/>
              <a:ext cx="653265" cy="263789"/>
            </a:xfrm>
            <a:prstGeom prst="rect">
              <a:avLst/>
            </a:prstGeom>
            <a:solidFill>
              <a:schemeClr val="bg1"/>
            </a:solidFill>
            <a:ln w="12700">
              <a:solidFill>
                <a:schemeClr val="tx1"/>
              </a:solidFill>
            </a:ln>
            <a:effectLst/>
          </p:spPr>
          <p:style>
            <a:lnRef idx="3">
              <a:schemeClr val="lt1"/>
            </a:lnRef>
            <a:fillRef idx="1">
              <a:schemeClr val="accent1"/>
            </a:fillRef>
            <a:effectRef idx="1">
              <a:schemeClr val="accent1"/>
            </a:effectRef>
            <a:fontRef idx="minor">
              <a:schemeClr val="lt1"/>
            </a:fontRef>
          </p:style>
          <p:txBody>
            <a:bodyPr lIns="0" rIns="0" rtlCol="0" anchor="ctr"/>
            <a:lstStyle/>
            <a:p>
              <a:pPr algn="ctr" defTabSz="457200" eaLnBrk="1" fontAlgn="auto" hangingPunct="1">
                <a:spcBef>
                  <a:spcPts val="0"/>
                </a:spcBef>
                <a:spcAft>
                  <a:spcPts val="0"/>
                </a:spcAft>
              </a:pPr>
              <a:r>
                <a:rPr lang="en-US" altLang="ko-KR" sz="1200" b="0">
                  <a:solidFill>
                    <a:prstClr val="black"/>
                  </a:solidFill>
                  <a:latin typeface="맑은 고딕" pitchFamily="50" charset="-127"/>
                  <a:ea typeface="맑은 고딕" pitchFamily="50" charset="-127"/>
                  <a:cs typeface="Courier New" pitchFamily="49" charset="0"/>
                </a:rPr>
                <a:t>Page 2</a:t>
              </a:r>
              <a:endParaRPr lang="ko-KR" altLang="en-US" sz="1200" b="0">
                <a:solidFill>
                  <a:prstClr val="black"/>
                </a:solidFill>
                <a:latin typeface="맑은 고딕" pitchFamily="50" charset="-127"/>
                <a:ea typeface="맑은 고딕" pitchFamily="50" charset="-127"/>
                <a:cs typeface="Courier New" pitchFamily="49" charset="0"/>
              </a:endParaRPr>
            </a:p>
          </p:txBody>
        </p:sp>
        <p:sp>
          <p:nvSpPr>
            <p:cNvPr id="26" name="직사각형 25">
              <a:extLst>
                <a:ext uri="{FF2B5EF4-FFF2-40B4-BE49-F238E27FC236}">
                  <a16:creationId xmlns:a16="http://schemas.microsoft.com/office/drawing/2014/main" id="{C4D6E857-B5A0-8897-3363-DE86450F3B2B}"/>
                </a:ext>
              </a:extLst>
            </p:cNvPr>
            <p:cNvSpPr/>
            <p:nvPr/>
          </p:nvSpPr>
          <p:spPr>
            <a:xfrm rot="5400000">
              <a:off x="5803767" y="2852868"/>
              <a:ext cx="653265" cy="263789"/>
            </a:xfrm>
            <a:prstGeom prst="rect">
              <a:avLst/>
            </a:prstGeom>
            <a:solidFill>
              <a:schemeClr val="bg1"/>
            </a:solidFill>
            <a:ln w="12700">
              <a:solidFill>
                <a:schemeClr val="tx1"/>
              </a:solidFill>
            </a:ln>
            <a:effectLst/>
          </p:spPr>
          <p:style>
            <a:lnRef idx="3">
              <a:schemeClr val="lt1"/>
            </a:lnRef>
            <a:fillRef idx="1">
              <a:schemeClr val="accent1"/>
            </a:fillRef>
            <a:effectRef idx="1">
              <a:schemeClr val="accent1"/>
            </a:effectRef>
            <a:fontRef idx="minor">
              <a:schemeClr val="lt1"/>
            </a:fontRef>
          </p:style>
          <p:txBody>
            <a:bodyPr lIns="0" rIns="0" rtlCol="0" anchor="ctr"/>
            <a:lstStyle/>
            <a:p>
              <a:pPr algn="ctr" defTabSz="457200" eaLnBrk="1" fontAlgn="auto" hangingPunct="1">
                <a:spcBef>
                  <a:spcPts val="0"/>
                </a:spcBef>
                <a:spcAft>
                  <a:spcPts val="0"/>
                </a:spcAft>
              </a:pPr>
              <a:r>
                <a:rPr lang="en-US" altLang="ko-KR" sz="1200" b="0">
                  <a:solidFill>
                    <a:prstClr val="black"/>
                  </a:solidFill>
                  <a:latin typeface="맑은 고딕" pitchFamily="50" charset="-127"/>
                  <a:ea typeface="맑은 고딕" pitchFamily="50" charset="-127"/>
                  <a:cs typeface="Courier New" pitchFamily="49" charset="0"/>
                </a:rPr>
                <a:t>Page 3</a:t>
              </a:r>
              <a:endParaRPr lang="ko-KR" altLang="en-US" sz="1200" b="0">
                <a:solidFill>
                  <a:prstClr val="black"/>
                </a:solidFill>
                <a:latin typeface="맑은 고딕" pitchFamily="50" charset="-127"/>
                <a:ea typeface="맑은 고딕" pitchFamily="50" charset="-127"/>
                <a:cs typeface="Courier New" pitchFamily="49" charset="0"/>
              </a:endParaRPr>
            </a:p>
          </p:txBody>
        </p:sp>
        <p:sp>
          <p:nvSpPr>
            <p:cNvPr id="27" name="직사각형 26">
              <a:extLst>
                <a:ext uri="{FF2B5EF4-FFF2-40B4-BE49-F238E27FC236}">
                  <a16:creationId xmlns:a16="http://schemas.microsoft.com/office/drawing/2014/main" id="{93A3EF02-2B04-BD31-79DE-3473A9BA0B93}"/>
                </a:ext>
              </a:extLst>
            </p:cNvPr>
            <p:cNvSpPr/>
            <p:nvPr/>
          </p:nvSpPr>
          <p:spPr>
            <a:xfrm rot="5400000">
              <a:off x="6112926" y="2852868"/>
              <a:ext cx="653265" cy="263789"/>
            </a:xfrm>
            <a:prstGeom prst="rect">
              <a:avLst/>
            </a:prstGeom>
            <a:solidFill>
              <a:schemeClr val="bg1"/>
            </a:solidFill>
            <a:ln w="12700">
              <a:solidFill>
                <a:schemeClr val="tx1"/>
              </a:solidFill>
            </a:ln>
            <a:effectLst/>
          </p:spPr>
          <p:style>
            <a:lnRef idx="3">
              <a:schemeClr val="lt1"/>
            </a:lnRef>
            <a:fillRef idx="1">
              <a:schemeClr val="accent1"/>
            </a:fillRef>
            <a:effectRef idx="1">
              <a:schemeClr val="accent1"/>
            </a:effectRef>
            <a:fontRef idx="minor">
              <a:schemeClr val="lt1"/>
            </a:fontRef>
          </p:style>
          <p:txBody>
            <a:bodyPr lIns="0" rIns="0" rtlCol="0" anchor="ctr"/>
            <a:lstStyle/>
            <a:p>
              <a:pPr algn="ctr" defTabSz="457200" eaLnBrk="1" fontAlgn="auto" hangingPunct="1">
                <a:spcBef>
                  <a:spcPts val="0"/>
                </a:spcBef>
                <a:spcAft>
                  <a:spcPts val="0"/>
                </a:spcAft>
              </a:pPr>
              <a:r>
                <a:rPr lang="en-US" altLang="ko-KR" sz="1200" b="0">
                  <a:solidFill>
                    <a:prstClr val="black"/>
                  </a:solidFill>
                  <a:latin typeface="맑은 고딕" pitchFamily="50" charset="-127"/>
                  <a:ea typeface="맑은 고딕" pitchFamily="50" charset="-127"/>
                  <a:cs typeface="Courier New" pitchFamily="49" charset="0"/>
                </a:rPr>
                <a:t>Page 4</a:t>
              </a:r>
              <a:endParaRPr lang="ko-KR" altLang="en-US" sz="1200" b="0">
                <a:solidFill>
                  <a:prstClr val="black"/>
                </a:solidFill>
                <a:latin typeface="맑은 고딕" pitchFamily="50" charset="-127"/>
                <a:ea typeface="맑은 고딕" pitchFamily="50" charset="-127"/>
                <a:cs typeface="Courier New" pitchFamily="49" charset="0"/>
              </a:endParaRPr>
            </a:p>
          </p:txBody>
        </p:sp>
        <p:sp>
          <p:nvSpPr>
            <p:cNvPr id="28" name="직사각형 27">
              <a:extLst>
                <a:ext uri="{FF2B5EF4-FFF2-40B4-BE49-F238E27FC236}">
                  <a16:creationId xmlns:a16="http://schemas.microsoft.com/office/drawing/2014/main" id="{2D96DE80-C601-7D37-9295-0011EFD7C701}"/>
                </a:ext>
              </a:extLst>
            </p:cNvPr>
            <p:cNvSpPr/>
            <p:nvPr/>
          </p:nvSpPr>
          <p:spPr>
            <a:xfrm rot="5400000">
              <a:off x="6422085" y="2852868"/>
              <a:ext cx="653265" cy="263789"/>
            </a:xfrm>
            <a:prstGeom prst="rect">
              <a:avLst/>
            </a:prstGeom>
            <a:solidFill>
              <a:schemeClr val="bg1"/>
            </a:solidFill>
            <a:ln w="12700">
              <a:solidFill>
                <a:schemeClr val="tx1"/>
              </a:solidFill>
            </a:ln>
            <a:effectLst/>
          </p:spPr>
          <p:style>
            <a:lnRef idx="3">
              <a:schemeClr val="lt1"/>
            </a:lnRef>
            <a:fillRef idx="1">
              <a:schemeClr val="accent1"/>
            </a:fillRef>
            <a:effectRef idx="1">
              <a:schemeClr val="accent1"/>
            </a:effectRef>
            <a:fontRef idx="minor">
              <a:schemeClr val="lt1"/>
            </a:fontRef>
          </p:style>
          <p:txBody>
            <a:bodyPr lIns="0" rIns="0" rtlCol="0" anchor="ctr"/>
            <a:lstStyle/>
            <a:p>
              <a:pPr algn="ctr" defTabSz="457200" eaLnBrk="1" fontAlgn="auto" hangingPunct="1">
                <a:spcBef>
                  <a:spcPts val="0"/>
                </a:spcBef>
                <a:spcAft>
                  <a:spcPts val="0"/>
                </a:spcAft>
              </a:pPr>
              <a:r>
                <a:rPr lang="en-US" altLang="ko-KR" sz="1200" b="0">
                  <a:solidFill>
                    <a:prstClr val="black"/>
                  </a:solidFill>
                  <a:latin typeface="맑은 고딕" pitchFamily="50" charset="-127"/>
                  <a:ea typeface="맑은 고딕" pitchFamily="50" charset="-127"/>
                  <a:cs typeface="Courier New" pitchFamily="49" charset="0"/>
                </a:rPr>
                <a:t>Page 5</a:t>
              </a:r>
              <a:endParaRPr lang="ko-KR" altLang="en-US" sz="1200" b="0">
                <a:solidFill>
                  <a:prstClr val="black"/>
                </a:solidFill>
                <a:latin typeface="맑은 고딕" pitchFamily="50" charset="-127"/>
                <a:ea typeface="맑은 고딕" pitchFamily="50" charset="-127"/>
                <a:cs typeface="Courier New" pitchFamily="49" charset="0"/>
              </a:endParaRPr>
            </a:p>
          </p:txBody>
        </p:sp>
        <p:sp>
          <p:nvSpPr>
            <p:cNvPr id="29" name="직사각형 28">
              <a:extLst>
                <a:ext uri="{FF2B5EF4-FFF2-40B4-BE49-F238E27FC236}">
                  <a16:creationId xmlns:a16="http://schemas.microsoft.com/office/drawing/2014/main" id="{172C9705-6FC9-D7E6-FC7E-265B029A98E0}"/>
                </a:ext>
              </a:extLst>
            </p:cNvPr>
            <p:cNvSpPr/>
            <p:nvPr/>
          </p:nvSpPr>
          <p:spPr>
            <a:xfrm rot="5400000">
              <a:off x="7833941" y="2852868"/>
              <a:ext cx="653265" cy="263789"/>
            </a:xfrm>
            <a:prstGeom prst="rect">
              <a:avLst/>
            </a:prstGeom>
            <a:solidFill>
              <a:schemeClr val="bg1"/>
            </a:solidFill>
            <a:ln w="12700">
              <a:solidFill>
                <a:schemeClr val="tx1"/>
              </a:solidFill>
            </a:ln>
            <a:effectLst/>
          </p:spPr>
          <p:style>
            <a:lnRef idx="3">
              <a:schemeClr val="lt1"/>
            </a:lnRef>
            <a:fillRef idx="1">
              <a:schemeClr val="accent1"/>
            </a:fillRef>
            <a:effectRef idx="1">
              <a:schemeClr val="accent1"/>
            </a:effectRef>
            <a:fontRef idx="minor">
              <a:schemeClr val="lt1"/>
            </a:fontRef>
          </p:style>
          <p:txBody>
            <a:bodyPr lIns="0" rIns="0" rtlCol="0" anchor="ctr"/>
            <a:lstStyle/>
            <a:p>
              <a:pPr algn="ctr" defTabSz="457200" eaLnBrk="1" fontAlgn="auto" hangingPunct="1">
                <a:spcBef>
                  <a:spcPts val="0"/>
                </a:spcBef>
                <a:spcAft>
                  <a:spcPts val="0"/>
                </a:spcAft>
              </a:pPr>
              <a:r>
                <a:rPr lang="en-US" altLang="ko-KR" sz="1200" b="0">
                  <a:solidFill>
                    <a:prstClr val="black"/>
                  </a:solidFill>
                  <a:latin typeface="맑은 고딕" pitchFamily="50" charset="-127"/>
                  <a:ea typeface="맑은 고딕" pitchFamily="50" charset="-127"/>
                  <a:cs typeface="Courier New" pitchFamily="49" charset="0"/>
                </a:rPr>
                <a:t>Page n</a:t>
              </a:r>
              <a:endParaRPr lang="ko-KR" altLang="en-US" sz="1200" b="0">
                <a:solidFill>
                  <a:prstClr val="black"/>
                </a:solidFill>
                <a:latin typeface="맑은 고딕" pitchFamily="50" charset="-127"/>
                <a:ea typeface="맑은 고딕" pitchFamily="50" charset="-127"/>
                <a:cs typeface="Courier New" pitchFamily="49" charset="0"/>
              </a:endParaRPr>
            </a:p>
          </p:txBody>
        </p:sp>
        <p:sp>
          <p:nvSpPr>
            <p:cNvPr id="30" name="TextBox 29">
              <a:extLst>
                <a:ext uri="{FF2B5EF4-FFF2-40B4-BE49-F238E27FC236}">
                  <a16:creationId xmlns:a16="http://schemas.microsoft.com/office/drawing/2014/main" id="{3ECF1320-D458-976B-23C5-C3D687CCBD24}"/>
                </a:ext>
              </a:extLst>
            </p:cNvPr>
            <p:cNvSpPr txBox="1"/>
            <p:nvPr/>
          </p:nvSpPr>
          <p:spPr>
            <a:xfrm>
              <a:off x="7452320" y="2815397"/>
              <a:ext cx="646441" cy="276999"/>
            </a:xfrm>
            <a:prstGeom prst="rect">
              <a:avLst/>
            </a:prstGeom>
            <a:noFill/>
            <a:effectLst/>
          </p:spPr>
          <p:txBody>
            <a:bodyPr wrap="square" rtlCol="0">
              <a:spAutoFit/>
            </a:bodyPr>
            <a:lstStyle/>
            <a:p>
              <a:pPr algn="ctr" defTabSz="457200" eaLnBrk="1" fontAlgn="auto" hangingPunct="1">
                <a:spcBef>
                  <a:spcPts val="0"/>
                </a:spcBef>
                <a:spcAft>
                  <a:spcPts val="0"/>
                </a:spcAft>
              </a:pPr>
              <a:r>
                <a:rPr lang="en-US" sz="1200">
                  <a:solidFill>
                    <a:prstClr val="black"/>
                  </a:solidFill>
                  <a:latin typeface="맑은 고딕" panose="020B0503020000020004" pitchFamily="50" charset="-127"/>
                  <a:ea typeface="맑은 고딕" panose="020B0503020000020004" pitchFamily="50" charset="-127"/>
                  <a:cs typeface="+mn-cs"/>
                </a:rPr>
                <a:t>…</a:t>
              </a:r>
            </a:p>
          </p:txBody>
        </p:sp>
        <p:sp>
          <p:nvSpPr>
            <p:cNvPr id="31" name="직사각형 45">
              <a:extLst>
                <a:ext uri="{FF2B5EF4-FFF2-40B4-BE49-F238E27FC236}">
                  <a16:creationId xmlns:a16="http://schemas.microsoft.com/office/drawing/2014/main" id="{D8EEDB19-8CD4-BC5A-B403-9A6245366D1A}"/>
                </a:ext>
              </a:extLst>
            </p:cNvPr>
            <p:cNvSpPr/>
            <p:nvPr/>
          </p:nvSpPr>
          <p:spPr>
            <a:xfrm rot="5400000">
              <a:off x="6731244" y="2850840"/>
              <a:ext cx="653265" cy="263789"/>
            </a:xfrm>
            <a:prstGeom prst="rect">
              <a:avLst/>
            </a:prstGeom>
            <a:solidFill>
              <a:schemeClr val="bg1"/>
            </a:solidFill>
            <a:ln w="12700">
              <a:solidFill>
                <a:schemeClr val="tx1"/>
              </a:solidFill>
            </a:ln>
            <a:effectLst/>
          </p:spPr>
          <p:style>
            <a:lnRef idx="3">
              <a:schemeClr val="lt1"/>
            </a:lnRef>
            <a:fillRef idx="1">
              <a:schemeClr val="accent1"/>
            </a:fillRef>
            <a:effectRef idx="1">
              <a:schemeClr val="accent1"/>
            </a:effectRef>
            <a:fontRef idx="minor">
              <a:schemeClr val="lt1"/>
            </a:fontRef>
          </p:style>
          <p:txBody>
            <a:bodyPr lIns="0" rIns="0" rtlCol="0" anchor="ctr"/>
            <a:lstStyle/>
            <a:p>
              <a:pPr algn="ctr" defTabSz="457200" eaLnBrk="1" fontAlgn="auto" hangingPunct="1">
                <a:spcBef>
                  <a:spcPts val="0"/>
                </a:spcBef>
                <a:spcAft>
                  <a:spcPts val="0"/>
                </a:spcAft>
              </a:pPr>
              <a:r>
                <a:rPr lang="en-US" altLang="ko-KR" sz="1200" b="0">
                  <a:solidFill>
                    <a:prstClr val="black"/>
                  </a:solidFill>
                  <a:latin typeface="맑은 고딕" pitchFamily="50" charset="-127"/>
                  <a:ea typeface="맑은 고딕" pitchFamily="50" charset="-127"/>
                  <a:cs typeface="Courier New" pitchFamily="49" charset="0"/>
                </a:rPr>
                <a:t>Page 6</a:t>
              </a:r>
              <a:endParaRPr lang="ko-KR" altLang="en-US" sz="1200" b="0">
                <a:solidFill>
                  <a:prstClr val="black"/>
                </a:solidFill>
                <a:latin typeface="맑은 고딕" pitchFamily="50" charset="-127"/>
                <a:ea typeface="맑은 고딕" pitchFamily="50" charset="-127"/>
                <a:cs typeface="Courier New" pitchFamily="49" charset="0"/>
              </a:endParaRPr>
            </a:p>
          </p:txBody>
        </p:sp>
        <p:sp>
          <p:nvSpPr>
            <p:cNvPr id="32" name="직사각형 46">
              <a:extLst>
                <a:ext uri="{FF2B5EF4-FFF2-40B4-BE49-F238E27FC236}">
                  <a16:creationId xmlns:a16="http://schemas.microsoft.com/office/drawing/2014/main" id="{3FAFB492-1A68-D2AB-0729-019483A1FE10}"/>
                </a:ext>
              </a:extLst>
            </p:cNvPr>
            <p:cNvSpPr/>
            <p:nvPr/>
          </p:nvSpPr>
          <p:spPr>
            <a:xfrm rot="5400000">
              <a:off x="7040401" y="2850840"/>
              <a:ext cx="653265" cy="263789"/>
            </a:xfrm>
            <a:prstGeom prst="rect">
              <a:avLst/>
            </a:prstGeom>
            <a:solidFill>
              <a:schemeClr val="bg1"/>
            </a:solidFill>
            <a:ln w="12700">
              <a:solidFill>
                <a:schemeClr val="tx1"/>
              </a:solidFill>
            </a:ln>
            <a:effectLst/>
          </p:spPr>
          <p:style>
            <a:lnRef idx="3">
              <a:schemeClr val="lt1"/>
            </a:lnRef>
            <a:fillRef idx="1">
              <a:schemeClr val="accent1"/>
            </a:fillRef>
            <a:effectRef idx="1">
              <a:schemeClr val="accent1"/>
            </a:effectRef>
            <a:fontRef idx="minor">
              <a:schemeClr val="lt1"/>
            </a:fontRef>
          </p:style>
          <p:txBody>
            <a:bodyPr lIns="0" rIns="0" rtlCol="0" anchor="ctr"/>
            <a:lstStyle/>
            <a:p>
              <a:pPr algn="ctr" defTabSz="457200" eaLnBrk="1" fontAlgn="auto" hangingPunct="1">
                <a:spcBef>
                  <a:spcPts val="0"/>
                </a:spcBef>
                <a:spcAft>
                  <a:spcPts val="0"/>
                </a:spcAft>
              </a:pPr>
              <a:r>
                <a:rPr lang="en-US" altLang="ko-KR" sz="1200" b="0">
                  <a:solidFill>
                    <a:prstClr val="black"/>
                  </a:solidFill>
                  <a:latin typeface="맑은 고딕" pitchFamily="50" charset="-127"/>
                  <a:ea typeface="맑은 고딕" pitchFamily="50" charset="-127"/>
                  <a:cs typeface="Courier New" pitchFamily="49" charset="0"/>
                </a:rPr>
                <a:t>Page 7</a:t>
              </a:r>
              <a:endParaRPr lang="ko-KR" altLang="en-US" sz="1200" b="0">
                <a:solidFill>
                  <a:prstClr val="black"/>
                </a:solidFill>
                <a:latin typeface="맑은 고딕" pitchFamily="50" charset="-127"/>
                <a:ea typeface="맑은 고딕" pitchFamily="50" charset="-127"/>
                <a:cs typeface="Courier New" pitchFamily="49" charset="0"/>
              </a:endParaRPr>
            </a:p>
          </p:txBody>
        </p:sp>
      </p:grpSp>
      <p:sp>
        <p:nvSpPr>
          <p:cNvPr id="3" name="灯片编号占位符 2">
            <a:extLst>
              <a:ext uri="{FF2B5EF4-FFF2-40B4-BE49-F238E27FC236}">
                <a16:creationId xmlns:a16="http://schemas.microsoft.com/office/drawing/2014/main" id="{15766F79-5455-23B8-1C6B-5131804AADCF}"/>
              </a:ext>
            </a:extLst>
          </p:cNvPr>
          <p:cNvSpPr>
            <a:spLocks noGrp="1"/>
          </p:cNvSpPr>
          <p:nvPr>
            <p:ph type="sldNum" sz="quarter" idx="11"/>
          </p:nvPr>
        </p:nvSpPr>
        <p:spPr>
          <a:xfrm>
            <a:off x="11597312" y="6492875"/>
            <a:ext cx="569288" cy="365125"/>
          </a:xfrm>
        </p:spPr>
        <p:txBody>
          <a:bodyPr/>
          <a:lstStyle>
            <a:lvl1pPr>
              <a:defRPr b="0"/>
            </a:lvl1pPr>
          </a:lstStyle>
          <a:p>
            <a:pPr algn="r"/>
            <a:fld id="{91853A39-49B3-554A-AE82-85611CEBD8E3}" type="slidenum">
              <a:rPr lang="nb-NO" smtClean="0">
                <a:latin typeface="Arial"/>
                <a:cs typeface="Arial"/>
              </a:rPr>
              <a:pPr algn="r"/>
              <a:t>47</a:t>
            </a:fld>
            <a:endParaRPr lang="nb-NO">
              <a:latin typeface="Arial"/>
              <a:cs typeface="Arial"/>
            </a:endParaRPr>
          </a:p>
        </p:txBody>
      </p:sp>
    </p:spTree>
    <p:extLst>
      <p:ext uri="{BB962C8B-B14F-4D97-AF65-F5344CB8AC3E}">
        <p14:creationId xmlns:p14="http://schemas.microsoft.com/office/powerpoint/2010/main" val="141282012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Quiz IV</a:t>
            </a:r>
          </a:p>
        </p:txBody>
      </p:sp>
      <p:sp>
        <p:nvSpPr>
          <p:cNvPr id="3" name="Content Placeholder 2"/>
          <p:cNvSpPr>
            <a:spLocks noGrp="1"/>
          </p:cNvSpPr>
          <p:nvPr>
            <p:ph idx="1"/>
          </p:nvPr>
        </p:nvSpPr>
        <p:spPr>
          <a:xfrm>
            <a:off x="609600" y="1511300"/>
            <a:ext cx="10972800" cy="4978400"/>
          </a:xfrm>
        </p:spPr>
        <p:txBody>
          <a:bodyPr>
            <a:normAutofit lnSpcReduction="10000"/>
          </a:bodyPr>
          <a:lstStyle/>
          <a:p>
            <a:r>
              <a:rPr lang="en-US" dirty="0"/>
              <a:t>Consider 8-bit address space; a DM, write-back, write-allocate cache that can hold two blocks of 8 Bytes each. The cache is initially empty. The following sequence of memory operations are made, where each reference is a byte address of a 4-byte number (Only consider word aligned word addresses, i.e. locations 0, 4, 8, and so on. </a:t>
            </a:r>
            <a:r>
              <a:rPr lang="en-US" dirty="0" err="1"/>
              <a:t>lw</a:t>
            </a:r>
            <a:r>
              <a:rPr lang="en-US" dirty="0"/>
              <a:t>: load word; </a:t>
            </a:r>
            <a:r>
              <a:rPr lang="en-US" dirty="0" err="1"/>
              <a:t>sw</a:t>
            </a:r>
            <a:r>
              <a:rPr lang="en-US" dirty="0"/>
              <a:t>: store word) : </a:t>
            </a:r>
          </a:p>
          <a:p>
            <a:pPr lvl="1"/>
            <a:r>
              <a:rPr lang="en-US" dirty="0" err="1"/>
              <a:t>lw</a:t>
            </a:r>
            <a:r>
              <a:rPr lang="en-US" dirty="0"/>
              <a:t> 0</a:t>
            </a:r>
          </a:p>
          <a:p>
            <a:pPr lvl="1"/>
            <a:r>
              <a:rPr lang="en-US" dirty="0" err="1"/>
              <a:t>sw</a:t>
            </a:r>
            <a:r>
              <a:rPr lang="en-US" dirty="0"/>
              <a:t> 44</a:t>
            </a:r>
          </a:p>
          <a:p>
            <a:pPr lvl="1"/>
            <a:r>
              <a:rPr lang="en-US" dirty="0" err="1"/>
              <a:t>lw</a:t>
            </a:r>
            <a:r>
              <a:rPr lang="en-US" dirty="0"/>
              <a:t> 52</a:t>
            </a:r>
          </a:p>
          <a:p>
            <a:pPr lvl="1"/>
            <a:r>
              <a:rPr lang="en-US" dirty="0" err="1"/>
              <a:t>lw</a:t>
            </a:r>
            <a:r>
              <a:rPr lang="en-US" dirty="0"/>
              <a:t> 88</a:t>
            </a:r>
          </a:p>
          <a:p>
            <a:pPr lvl="1"/>
            <a:r>
              <a:rPr lang="en-US" dirty="0" err="1"/>
              <a:t>lw</a:t>
            </a:r>
            <a:r>
              <a:rPr lang="en-US" dirty="0"/>
              <a:t> 0</a:t>
            </a:r>
          </a:p>
          <a:p>
            <a:pPr lvl="1"/>
            <a:r>
              <a:rPr lang="en-US" dirty="0" err="1"/>
              <a:t>sw</a:t>
            </a:r>
            <a:r>
              <a:rPr lang="en-US" dirty="0"/>
              <a:t> 52 </a:t>
            </a:r>
          </a:p>
          <a:p>
            <a:pPr lvl="1"/>
            <a:r>
              <a:rPr lang="en-US" dirty="0" err="1"/>
              <a:t>lw</a:t>
            </a:r>
            <a:r>
              <a:rPr lang="en-US" dirty="0"/>
              <a:t> 68 </a:t>
            </a:r>
          </a:p>
          <a:p>
            <a:pPr lvl="1"/>
            <a:r>
              <a:rPr lang="en-US" dirty="0" err="1"/>
              <a:t>lw</a:t>
            </a:r>
            <a:r>
              <a:rPr lang="en-US" dirty="0"/>
              <a:t> 44 </a:t>
            </a:r>
          </a:p>
          <a:p>
            <a:r>
              <a:rPr lang="en-US" dirty="0"/>
              <a:t>Work out the cache behavior after each operation.</a:t>
            </a:r>
          </a:p>
        </p:txBody>
      </p:sp>
      <p:sp>
        <p:nvSpPr>
          <p:cNvPr id="4" name="Slide Number Placeholder 3"/>
          <p:cNvSpPr>
            <a:spLocks noGrp="1"/>
          </p:cNvSpPr>
          <p:nvPr>
            <p:ph type="sldNum" sz="quarter" idx="10"/>
          </p:nvPr>
        </p:nvSpPr>
        <p:spPr>
          <a:xfrm>
            <a:off x="10896600" y="6364288"/>
            <a:ext cx="685800" cy="457200"/>
          </a:xfrm>
          <a:prstGeom prst="rect">
            <a:avLst/>
          </a:prstGeom>
        </p:spPr>
        <p:txBody>
          <a:bodyPr/>
          <a:lstStyle>
            <a:defPPr>
              <a:defRPr lang="en-US"/>
            </a:defPPr>
            <a:lvl1pPr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1pPr>
            <a:lvl2pPr marL="4572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2pPr>
            <a:lvl3pPr marL="9144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3pPr>
            <a:lvl4pPr marL="13716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4pPr>
            <a:lvl5pPr marL="18288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5pPr>
            <a:lvl6pPr marL="2286000" algn="l" defTabSz="457200" rtl="0" eaLnBrk="1" latinLnBrk="0" hangingPunct="1">
              <a:defRPr b="1" kern="1200">
                <a:solidFill>
                  <a:schemeClr val="tx1"/>
                </a:solidFill>
                <a:latin typeface="Comic Sans MS" charset="0"/>
                <a:ea typeface="ＭＳ Ｐゴシック" charset="0"/>
                <a:cs typeface="ＭＳ Ｐゴシック" charset="0"/>
              </a:defRPr>
            </a:lvl6pPr>
            <a:lvl7pPr marL="2743200" algn="l" defTabSz="457200" rtl="0" eaLnBrk="1" latinLnBrk="0" hangingPunct="1">
              <a:defRPr b="1" kern="1200">
                <a:solidFill>
                  <a:schemeClr val="tx1"/>
                </a:solidFill>
                <a:latin typeface="Comic Sans MS" charset="0"/>
                <a:ea typeface="ＭＳ Ｐゴシック" charset="0"/>
                <a:cs typeface="ＭＳ Ｐゴシック" charset="0"/>
              </a:defRPr>
            </a:lvl7pPr>
            <a:lvl8pPr marL="3200400" algn="l" defTabSz="457200" rtl="0" eaLnBrk="1" latinLnBrk="0" hangingPunct="1">
              <a:defRPr b="1" kern="1200">
                <a:solidFill>
                  <a:schemeClr val="tx1"/>
                </a:solidFill>
                <a:latin typeface="Comic Sans MS" charset="0"/>
                <a:ea typeface="ＭＳ Ｐゴシック" charset="0"/>
                <a:cs typeface="ＭＳ Ｐゴシック" charset="0"/>
              </a:defRPr>
            </a:lvl8pPr>
            <a:lvl9pPr marL="3657600" algn="l" defTabSz="457200" rtl="0" eaLnBrk="1" latinLnBrk="0" hangingPunct="1">
              <a:defRPr b="1" kern="1200">
                <a:solidFill>
                  <a:schemeClr val="tx1"/>
                </a:solidFill>
                <a:latin typeface="Comic Sans MS" charset="0"/>
                <a:ea typeface="ＭＳ Ｐゴシック" charset="0"/>
                <a:cs typeface="ＭＳ Ｐゴシック" charset="0"/>
              </a:defRPr>
            </a:lvl9pPr>
          </a:lstStyle>
          <a:p>
            <a:pPr algn="ctr">
              <a:defRPr/>
            </a:pPr>
            <a:fld id="{79ACD604-DE96-4BF4-B014-6BD05026CF1E}" type="slidenum">
              <a:rPr lang="en-US" altLang="zh-CN" smtClean="0"/>
              <a:pPr algn="ctr">
                <a:defRPr/>
              </a:pPr>
              <a:t>48</a:t>
            </a:fld>
            <a:endParaRPr lang="en-US" altLang="zh-CN" b="0">
              <a:solidFill>
                <a:prstClr val="black"/>
              </a:solidFill>
              <a:latin typeface="Times New Roman" pitchFamily="18" charset="0"/>
              <a:ea typeface="宋体" panose="02010600030101010101" pitchFamily="2" charset="-122"/>
              <a:cs typeface="+mn-cs"/>
            </a:endParaRPr>
          </a:p>
        </p:txBody>
      </p:sp>
    </p:spTree>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Livelock</a:t>
            </a:r>
            <a:endParaRPr lang="en-US" dirty="0"/>
          </a:p>
        </p:txBody>
      </p:sp>
      <p:sp>
        <p:nvSpPr>
          <p:cNvPr id="3" name="Content Placeholder 2"/>
          <p:cNvSpPr>
            <a:spLocks noGrp="1"/>
          </p:cNvSpPr>
          <p:nvPr>
            <p:ph idx="1"/>
          </p:nvPr>
        </p:nvSpPr>
        <p:spPr>
          <a:xfrm>
            <a:off x="914400" y="4031227"/>
            <a:ext cx="10363200" cy="2271251"/>
          </a:xfrm>
        </p:spPr>
        <p:txBody>
          <a:bodyPr>
            <a:normAutofit/>
          </a:bodyPr>
          <a:lstStyle/>
          <a:p>
            <a:r>
              <a:rPr lang="en-US" dirty="0"/>
              <a:t>Both processes use the polling primitive </a:t>
            </a:r>
            <a:r>
              <a:rPr lang="en-US" dirty="0" err="1"/>
              <a:t>enter_region</a:t>
            </a:r>
            <a:r>
              <a:rPr lang="en-US" dirty="0"/>
              <a:t>() to try to acquire locks via busy-waiting; </a:t>
            </a:r>
            <a:r>
              <a:rPr lang="en-US" dirty="0" err="1"/>
              <a:t>process_A</a:t>
            </a:r>
            <a:r>
              <a:rPr lang="en-US" dirty="0"/>
              <a:t> gets resource_1 and </a:t>
            </a:r>
            <a:r>
              <a:rPr lang="en-US" dirty="0" err="1"/>
              <a:t>process_B</a:t>
            </a:r>
            <a:r>
              <a:rPr lang="en-US" dirty="0"/>
              <a:t> gets resource_2.</a:t>
            </a:r>
          </a:p>
          <a:p>
            <a:r>
              <a:rPr lang="en-US" dirty="0" err="1"/>
              <a:t>Livelock</a:t>
            </a:r>
            <a:r>
              <a:rPr lang="en-US" dirty="0"/>
              <a:t>, not deadlock, since no process is blocked.</a:t>
            </a:r>
          </a:p>
        </p:txBody>
      </p:sp>
      <p:pic>
        <p:nvPicPr>
          <p:cNvPr id="6" name="Picture 2"/>
          <p:cNvPicPr>
            <a:picLocks noChangeAspect="1" noChangeArrowheads="1"/>
          </p:cNvPicPr>
          <p:nvPr/>
        </p:nvPicPr>
        <p:blipFill>
          <a:blip r:embed="rId2" cstate="print"/>
          <a:srcRect/>
          <a:stretch>
            <a:fillRect/>
          </a:stretch>
        </p:blipFill>
        <p:spPr bwMode="auto">
          <a:xfrm>
            <a:off x="1800226" y="1855789"/>
            <a:ext cx="4124325" cy="2238375"/>
          </a:xfrm>
          <a:prstGeom prst="rect">
            <a:avLst/>
          </a:prstGeom>
          <a:noFill/>
          <a:ln w="9525">
            <a:noFill/>
            <a:miter lim="800000"/>
            <a:headEnd/>
            <a:tailEnd/>
          </a:ln>
        </p:spPr>
      </p:pic>
      <p:pic>
        <p:nvPicPr>
          <p:cNvPr id="7" name="Picture 3"/>
          <p:cNvPicPr>
            <a:picLocks noChangeAspect="1" noChangeArrowheads="1"/>
          </p:cNvPicPr>
          <p:nvPr/>
        </p:nvPicPr>
        <p:blipFill>
          <a:blip r:embed="rId3" cstate="print"/>
          <a:srcRect/>
          <a:stretch>
            <a:fillRect/>
          </a:stretch>
        </p:blipFill>
        <p:spPr bwMode="auto">
          <a:xfrm>
            <a:off x="6172201" y="1831975"/>
            <a:ext cx="3902075" cy="2152650"/>
          </a:xfrm>
          <a:prstGeom prst="rect">
            <a:avLst/>
          </a:prstGeom>
          <a:noFill/>
          <a:ln w="9525">
            <a:noFill/>
            <a:miter lim="800000"/>
            <a:headEnd/>
            <a:tailEnd/>
          </a:ln>
        </p:spPr>
      </p:pic>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6396E6-7230-6A2E-1BAE-9AB1EACBCAB1}"/>
              </a:ext>
            </a:extLst>
          </p:cNvPr>
          <p:cNvSpPr>
            <a:spLocks noGrp="1"/>
          </p:cNvSpPr>
          <p:nvPr>
            <p:ph type="title"/>
          </p:nvPr>
        </p:nvSpPr>
        <p:spPr/>
        <p:txBody>
          <a:bodyPr/>
          <a:lstStyle/>
          <a:p>
            <a:endParaRPr lang="en-SE"/>
          </a:p>
        </p:txBody>
      </p:sp>
      <p:sp>
        <p:nvSpPr>
          <p:cNvPr id="3" name="Content Placeholder 2">
            <a:extLst>
              <a:ext uri="{FF2B5EF4-FFF2-40B4-BE49-F238E27FC236}">
                <a16:creationId xmlns:a16="http://schemas.microsoft.com/office/drawing/2014/main" id="{34D0E528-322F-5B90-7E16-986F683D7B66}"/>
              </a:ext>
            </a:extLst>
          </p:cNvPr>
          <p:cNvSpPr>
            <a:spLocks noGrp="1"/>
          </p:cNvSpPr>
          <p:nvPr>
            <p:ph idx="1"/>
          </p:nvPr>
        </p:nvSpPr>
        <p:spPr/>
        <p:txBody>
          <a:bodyPr/>
          <a:lstStyle/>
          <a:p>
            <a:endParaRPr lang="en-SE"/>
          </a:p>
        </p:txBody>
      </p:sp>
      <p:pic>
        <p:nvPicPr>
          <p:cNvPr id="5" name="Picture 4">
            <a:extLst>
              <a:ext uri="{FF2B5EF4-FFF2-40B4-BE49-F238E27FC236}">
                <a16:creationId xmlns:a16="http://schemas.microsoft.com/office/drawing/2014/main" id="{AC7EAC9E-437E-E5EB-8678-37B15B427ACD}"/>
              </a:ext>
            </a:extLst>
          </p:cNvPr>
          <p:cNvPicPr>
            <a:picLocks noChangeAspect="1"/>
          </p:cNvPicPr>
          <p:nvPr/>
        </p:nvPicPr>
        <p:blipFill>
          <a:blip r:embed="rId2"/>
          <a:stretch>
            <a:fillRect/>
          </a:stretch>
        </p:blipFill>
        <p:spPr>
          <a:xfrm>
            <a:off x="2271178" y="1223654"/>
            <a:ext cx="7649643" cy="4410691"/>
          </a:xfrm>
          <a:prstGeom prst="rect">
            <a:avLst/>
          </a:prstGeom>
        </p:spPr>
      </p:pic>
    </p:spTree>
    <p:extLst>
      <p:ext uri="{BB962C8B-B14F-4D97-AF65-F5344CB8AC3E}">
        <p14:creationId xmlns:p14="http://schemas.microsoft.com/office/powerpoint/2010/main" val="2298710143"/>
      </p:ext>
    </p:extLst>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Multi-Armed Lawyers</a:t>
            </a:r>
          </a:p>
        </p:txBody>
      </p:sp>
      <p:sp>
        <p:nvSpPr>
          <p:cNvPr id="3" name="Content Placeholder 2"/>
          <p:cNvSpPr>
            <a:spLocks noGrp="1"/>
          </p:cNvSpPr>
          <p:nvPr>
            <p:ph idx="1"/>
          </p:nvPr>
        </p:nvSpPr>
        <p:spPr/>
        <p:txBody>
          <a:bodyPr>
            <a:normAutofit/>
          </a:bodyPr>
          <a:lstStyle/>
          <a:p>
            <a:r>
              <a:rPr lang="en-US" dirty="0"/>
              <a:t>Consider a large table with IDENTICAL multi-armed alien lawyers. In the center is a pile of chopsticks. In order to eat, a lawyer must have one chopstick in each hand. The lawyers are so busy talking that they can only grab one chopstick at a time. Design a deadlock-free algorithm</a:t>
            </a:r>
            <a:r>
              <a:rPr lang="en-US" i="1" dirty="0"/>
              <a:t> </a:t>
            </a:r>
            <a:r>
              <a:rPr lang="en-US" dirty="0"/>
              <a:t>using monitors and Bankers algorithm. Assume total number of chopsticks &gt;= number of hands of each lawyer, so at least one lawyer can eat.</a:t>
            </a:r>
          </a:p>
          <a:p>
            <a:endParaRPr lang="en-US" dirty="0"/>
          </a:p>
        </p:txBody>
      </p:sp>
    </p:spTree>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Date Placeholder 3"/>
          <p:cNvSpPr>
            <a:spLocks noGrp="1"/>
          </p:cNvSpPr>
          <p:nvPr>
            <p:ph type="dt" sz="half" idx="10"/>
          </p:nvPr>
        </p:nvSpPr>
        <p:spPr>
          <a:xfrm>
            <a:off x="609600" y="6248400"/>
            <a:ext cx="5852584" cy="457200"/>
          </a:xfrm>
          <a:prstGeom prst="rect">
            <a:avLst/>
          </a:prstGeom>
          <a:ln/>
        </p:spPr>
        <p:txBody>
          <a:bodyPr/>
          <a:lstStyle>
            <a:defPPr>
              <a:defRPr lang="en-US"/>
            </a:defPPr>
            <a:lvl1pPr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1pPr>
            <a:lvl2pPr marL="4572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2pPr>
            <a:lvl3pPr marL="9144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3pPr>
            <a:lvl4pPr marL="13716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4pPr>
            <a:lvl5pPr marL="18288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5pPr>
            <a:lvl6pPr marL="2286000" algn="l" defTabSz="457200" rtl="0" eaLnBrk="1" latinLnBrk="0" hangingPunct="1">
              <a:defRPr b="1" kern="1200">
                <a:solidFill>
                  <a:schemeClr val="tx1"/>
                </a:solidFill>
                <a:latin typeface="Comic Sans MS" charset="0"/>
                <a:ea typeface="ＭＳ Ｐゴシック" charset="0"/>
                <a:cs typeface="ＭＳ Ｐゴシック" charset="0"/>
              </a:defRPr>
            </a:lvl6pPr>
            <a:lvl7pPr marL="2743200" algn="l" defTabSz="457200" rtl="0" eaLnBrk="1" latinLnBrk="0" hangingPunct="1">
              <a:defRPr b="1" kern="1200">
                <a:solidFill>
                  <a:schemeClr val="tx1"/>
                </a:solidFill>
                <a:latin typeface="Comic Sans MS" charset="0"/>
                <a:ea typeface="ＭＳ Ｐゴシック" charset="0"/>
                <a:cs typeface="ＭＳ Ｐゴシック" charset="0"/>
              </a:defRPr>
            </a:lvl7pPr>
            <a:lvl8pPr marL="3200400" algn="l" defTabSz="457200" rtl="0" eaLnBrk="1" latinLnBrk="0" hangingPunct="1">
              <a:defRPr b="1" kern="1200">
                <a:solidFill>
                  <a:schemeClr val="tx1"/>
                </a:solidFill>
                <a:latin typeface="Comic Sans MS" charset="0"/>
                <a:ea typeface="ＭＳ Ｐゴシック" charset="0"/>
                <a:cs typeface="ＭＳ Ｐゴシック" charset="0"/>
              </a:defRPr>
            </a:lvl8pPr>
            <a:lvl9pPr marL="3657600" algn="l" defTabSz="457200" rtl="0" eaLnBrk="1" latinLnBrk="0" hangingPunct="1">
              <a:defRPr b="1" kern="1200">
                <a:solidFill>
                  <a:schemeClr val="tx1"/>
                </a:solidFill>
                <a:latin typeface="Comic Sans MS" charset="0"/>
                <a:ea typeface="ＭＳ Ｐゴシック" charset="0"/>
                <a:cs typeface="ＭＳ Ｐゴシック" charset="0"/>
              </a:defRPr>
            </a:lvl9pPr>
          </a:lstStyle>
          <a:p>
            <a:pPr algn="ctr">
              <a:defRPr/>
            </a:pPr>
            <a:r>
              <a:rPr lang="en-US">
                <a:solidFill>
                  <a:srgbClr val="000000"/>
                </a:solidFill>
              </a:rPr>
              <a:t> © Zonghua Gu, CMPT 300, Fall 2011 </a:t>
            </a:r>
            <a:endParaRPr lang="en-US" b="0">
              <a:solidFill>
                <a:srgbClr val="000000"/>
              </a:solidFill>
              <a:latin typeface="Times New Roman" pitchFamily="18" charset="0"/>
              <a:ea typeface="+mn-ea"/>
              <a:cs typeface="+mn-cs"/>
            </a:endParaRPr>
          </a:p>
        </p:txBody>
      </p:sp>
      <p:sp>
        <p:nvSpPr>
          <p:cNvPr id="5" name="Slide Number Placeholder 4"/>
          <p:cNvSpPr>
            <a:spLocks noGrp="1"/>
          </p:cNvSpPr>
          <p:nvPr>
            <p:ph type="sldNum" sz="quarter" idx="11"/>
          </p:nvPr>
        </p:nvSpPr>
        <p:spPr bwMode="auto">
          <a:xfrm>
            <a:off x="9042400" y="6364288"/>
            <a:ext cx="2540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eaLnBrk="1" fontAlgn="base" hangingPunct="1">
              <a:spcBef>
                <a:spcPct val="0"/>
              </a:spcBef>
              <a:spcAft>
                <a:spcPct val="0"/>
              </a:spcAft>
              <a:defRPr sz="1000" b="1" kern="1200">
                <a:solidFill>
                  <a:schemeClr val="tx1"/>
                </a:solidFill>
                <a:latin typeface="Arial" charset="0"/>
                <a:ea typeface="宋体" charset="-122"/>
                <a:cs typeface="ＭＳ Ｐゴシック" charset="0"/>
              </a:defRPr>
            </a:lvl1pPr>
            <a:lvl2pPr marL="4572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2pPr>
            <a:lvl3pPr marL="9144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3pPr>
            <a:lvl4pPr marL="13716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4pPr>
            <a:lvl5pPr marL="18288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5pPr>
            <a:lvl6pPr marL="2286000" algn="l" defTabSz="457200" rtl="0" eaLnBrk="1" latinLnBrk="0" hangingPunct="1">
              <a:defRPr b="1" kern="1200">
                <a:solidFill>
                  <a:schemeClr val="tx1"/>
                </a:solidFill>
                <a:latin typeface="Comic Sans MS" charset="0"/>
                <a:ea typeface="ＭＳ Ｐゴシック" charset="0"/>
                <a:cs typeface="ＭＳ Ｐゴシック" charset="0"/>
              </a:defRPr>
            </a:lvl6pPr>
            <a:lvl7pPr marL="2743200" algn="l" defTabSz="457200" rtl="0" eaLnBrk="1" latinLnBrk="0" hangingPunct="1">
              <a:defRPr b="1" kern="1200">
                <a:solidFill>
                  <a:schemeClr val="tx1"/>
                </a:solidFill>
                <a:latin typeface="Comic Sans MS" charset="0"/>
                <a:ea typeface="ＭＳ Ｐゴシック" charset="0"/>
                <a:cs typeface="ＭＳ Ｐゴシック" charset="0"/>
              </a:defRPr>
            </a:lvl7pPr>
            <a:lvl8pPr marL="3200400" algn="l" defTabSz="457200" rtl="0" eaLnBrk="1" latinLnBrk="0" hangingPunct="1">
              <a:defRPr b="1" kern="1200">
                <a:solidFill>
                  <a:schemeClr val="tx1"/>
                </a:solidFill>
                <a:latin typeface="Comic Sans MS" charset="0"/>
                <a:ea typeface="ＭＳ Ｐゴシック" charset="0"/>
                <a:cs typeface="ＭＳ Ｐゴシック" charset="0"/>
              </a:defRPr>
            </a:lvl8pPr>
            <a:lvl9pPr marL="3657600" algn="l" defTabSz="457200" rtl="0" eaLnBrk="1" latinLnBrk="0" hangingPunct="1">
              <a:defRPr b="1" kern="1200">
                <a:solidFill>
                  <a:schemeClr val="tx1"/>
                </a:solidFill>
                <a:latin typeface="Comic Sans MS" charset="0"/>
                <a:ea typeface="ＭＳ Ｐゴシック" charset="0"/>
                <a:cs typeface="ＭＳ Ｐゴシック" charset="0"/>
              </a:defRPr>
            </a:lvl9pPr>
          </a:lstStyle>
          <a:p>
            <a:pPr>
              <a:defRPr/>
            </a:pPr>
            <a:fld id="{198846B4-9419-4C68-9E06-408D83002EEA}" type="slidenum">
              <a:rPr lang="en-US" altLang="zh-CN" smtClean="0">
                <a:solidFill>
                  <a:srgbClr val="000000"/>
                </a:solidFill>
              </a:rPr>
              <a:pPr>
                <a:defRPr/>
              </a:pPr>
              <a:t>51</a:t>
            </a:fld>
            <a:endParaRPr lang="en-US" altLang="zh-CN" b="0">
              <a:solidFill>
                <a:srgbClr val="000000"/>
              </a:solidFill>
              <a:cs typeface="+mn-cs"/>
            </a:endParaRPr>
          </a:p>
        </p:txBody>
      </p:sp>
      <p:sp>
        <p:nvSpPr>
          <p:cNvPr id="6" name="Content Placeholder 5"/>
          <p:cNvSpPr>
            <a:spLocks noGrp="1"/>
          </p:cNvSpPr>
          <p:nvPr>
            <p:ph idx="1"/>
          </p:nvPr>
        </p:nvSpPr>
        <p:spPr>
          <a:xfrm>
            <a:off x="8042788" y="-1"/>
            <a:ext cx="2625213" cy="6685935"/>
          </a:xfrm>
        </p:spPr>
        <p:txBody>
          <a:bodyPr>
            <a:normAutofit fontScale="85000" lnSpcReduction="20000"/>
          </a:bodyPr>
          <a:lstStyle/>
          <a:p>
            <a:r>
              <a:rPr lang="en-US" dirty="0" err="1"/>
              <a:t>GrabOne</a:t>
            </a:r>
            <a:r>
              <a:rPr lang="en-US" dirty="0"/>
              <a:t>() allows a lawyer to grab one chopstick. It puts a lawyer to sleep if he cannot be granted a chopstick without potentially deadlocking the system. </a:t>
            </a:r>
          </a:p>
          <a:p>
            <a:r>
              <a:rPr lang="en-US" dirty="0" err="1"/>
              <a:t>ReleaseAll</a:t>
            </a:r>
            <a:r>
              <a:rPr lang="en-US" dirty="0"/>
              <a:t>() allows a lawyer to release all chopsticks that he is holding. It wakes up any other lawyers that can proceed.</a:t>
            </a:r>
          </a:p>
          <a:p>
            <a:r>
              <a:rPr lang="en-US" dirty="0" err="1"/>
              <a:t>BankerCheck</a:t>
            </a:r>
            <a:r>
              <a:rPr lang="en-US" dirty="0"/>
              <a:t>() method takes a Lawyer number, checks resources, and returns true if a given lawyer can be granted one new chopstick </a:t>
            </a:r>
          </a:p>
          <a:p>
            <a:r>
              <a:rPr lang="en-US" dirty="0"/>
              <a:t>Assume Mesa-style monitor, hence while loop is used in </a:t>
            </a:r>
            <a:r>
              <a:rPr lang="en-US" dirty="0" err="1"/>
              <a:t>GrabOne</a:t>
            </a:r>
            <a:r>
              <a:rPr lang="en-US" dirty="0"/>
              <a:t>().</a:t>
            </a:r>
          </a:p>
        </p:txBody>
      </p:sp>
      <p:pic>
        <p:nvPicPr>
          <p:cNvPr id="120835" name="Picture 3"/>
          <p:cNvPicPr>
            <a:picLocks noChangeAspect="1" noChangeArrowheads="1"/>
          </p:cNvPicPr>
          <p:nvPr/>
        </p:nvPicPr>
        <p:blipFill>
          <a:blip r:embed="rId2" cstate="print"/>
          <a:srcRect/>
          <a:stretch>
            <a:fillRect/>
          </a:stretch>
        </p:blipFill>
        <p:spPr bwMode="auto">
          <a:xfrm>
            <a:off x="1696219" y="1"/>
            <a:ext cx="6435058" cy="6881163"/>
          </a:xfrm>
          <a:prstGeom prst="rect">
            <a:avLst/>
          </a:prstGeom>
          <a:noFill/>
          <a:ln w="9525">
            <a:noFill/>
            <a:miter lim="800000"/>
            <a:headEnd/>
            <a:tailEnd/>
          </a:ln>
        </p:spPr>
      </p:pic>
    </p:spTree>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BankerCheck</a:t>
            </a:r>
            <a:r>
              <a:rPr lang="en-US" dirty="0"/>
              <a:t>() Method</a:t>
            </a:r>
          </a:p>
        </p:txBody>
      </p:sp>
      <p:sp>
        <p:nvSpPr>
          <p:cNvPr id="3" name="Content Placeholder 2"/>
          <p:cNvSpPr>
            <a:spLocks noGrp="1"/>
          </p:cNvSpPr>
          <p:nvPr>
            <p:ph idx="1"/>
          </p:nvPr>
        </p:nvSpPr>
        <p:spPr>
          <a:xfrm>
            <a:off x="1524001" y="4013200"/>
            <a:ext cx="8967019" cy="2446594"/>
          </a:xfrm>
        </p:spPr>
        <p:txBody>
          <a:bodyPr>
            <a:normAutofit fontScale="92500"/>
          </a:bodyPr>
          <a:lstStyle/>
          <a:p>
            <a:r>
              <a:rPr lang="en-US" dirty="0"/>
              <a:t>State is safe if when a lawyer tries to take a chopstick, either</a:t>
            </a:r>
          </a:p>
          <a:p>
            <a:pPr lvl="1"/>
            <a:r>
              <a:rPr lang="en-US" dirty="0"/>
              <a:t>It is the last chopstick, but someone will have </a:t>
            </a:r>
            <a:r>
              <a:rPr lang="en-US" i="1" dirty="0" err="1"/>
              <a:t>NumArms</a:t>
            </a:r>
            <a:r>
              <a:rPr lang="en-US" dirty="0"/>
              <a:t> chopsticks afterwards</a:t>
            </a:r>
          </a:p>
          <a:p>
            <a:pPr lvl="1"/>
            <a:r>
              <a:rPr lang="en-US" dirty="0"/>
              <a:t>Or it is the 2</a:t>
            </a:r>
            <a:r>
              <a:rPr lang="en-US" baseline="30000" dirty="0"/>
              <a:t>nd</a:t>
            </a:r>
            <a:r>
              <a:rPr lang="en-US" dirty="0"/>
              <a:t> to last chopstick, but someone will have </a:t>
            </a:r>
            <a:r>
              <a:rPr lang="en-US" i="1" dirty="0"/>
              <a:t>NumArms-1</a:t>
            </a:r>
            <a:r>
              <a:rPr lang="en-US" dirty="0"/>
              <a:t> chopsticks afterwards</a:t>
            </a:r>
          </a:p>
          <a:p>
            <a:pPr lvl="1"/>
            <a:r>
              <a:rPr lang="en-US" dirty="0"/>
              <a:t>Or it is the 3</a:t>
            </a:r>
            <a:r>
              <a:rPr lang="en-US" baseline="30000" dirty="0"/>
              <a:t>rd</a:t>
            </a:r>
            <a:r>
              <a:rPr lang="en-US" dirty="0"/>
              <a:t>  to last chopstick, but someone will have </a:t>
            </a:r>
            <a:r>
              <a:rPr lang="en-US" i="1" dirty="0"/>
              <a:t>NumArms-2 </a:t>
            </a:r>
            <a:r>
              <a:rPr lang="en-US" dirty="0"/>
              <a:t>chopsticks afterwards …</a:t>
            </a:r>
          </a:p>
          <a:p>
            <a:pPr lvl="1"/>
            <a:r>
              <a:rPr lang="en-US" dirty="0"/>
              <a:t>Or…</a:t>
            </a:r>
          </a:p>
          <a:p>
            <a:pPr>
              <a:buNone/>
            </a:pPr>
            <a:endParaRPr lang="en-US" dirty="0"/>
          </a:p>
          <a:p>
            <a:endParaRPr lang="en-US" dirty="0"/>
          </a:p>
        </p:txBody>
      </p:sp>
      <p:sp>
        <p:nvSpPr>
          <p:cNvPr id="4" name="Date Placeholder 3"/>
          <p:cNvSpPr>
            <a:spLocks noGrp="1"/>
          </p:cNvSpPr>
          <p:nvPr>
            <p:ph type="dt" sz="half" idx="10"/>
          </p:nvPr>
        </p:nvSpPr>
        <p:spPr>
          <a:xfrm>
            <a:off x="609600" y="6248400"/>
            <a:ext cx="5852584" cy="457200"/>
          </a:xfrm>
          <a:prstGeom prst="rect">
            <a:avLst/>
          </a:prstGeom>
          <a:ln/>
        </p:spPr>
        <p:txBody>
          <a:bodyPr/>
          <a:lstStyle>
            <a:defPPr>
              <a:defRPr lang="en-US"/>
            </a:defPPr>
            <a:lvl1pPr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1pPr>
            <a:lvl2pPr marL="4572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2pPr>
            <a:lvl3pPr marL="9144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3pPr>
            <a:lvl4pPr marL="13716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4pPr>
            <a:lvl5pPr marL="18288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5pPr>
            <a:lvl6pPr marL="2286000" algn="l" defTabSz="457200" rtl="0" eaLnBrk="1" latinLnBrk="0" hangingPunct="1">
              <a:defRPr b="1" kern="1200">
                <a:solidFill>
                  <a:schemeClr val="tx1"/>
                </a:solidFill>
                <a:latin typeface="Comic Sans MS" charset="0"/>
                <a:ea typeface="ＭＳ Ｐゴシック" charset="0"/>
                <a:cs typeface="ＭＳ Ｐゴシック" charset="0"/>
              </a:defRPr>
            </a:lvl6pPr>
            <a:lvl7pPr marL="2743200" algn="l" defTabSz="457200" rtl="0" eaLnBrk="1" latinLnBrk="0" hangingPunct="1">
              <a:defRPr b="1" kern="1200">
                <a:solidFill>
                  <a:schemeClr val="tx1"/>
                </a:solidFill>
                <a:latin typeface="Comic Sans MS" charset="0"/>
                <a:ea typeface="ＭＳ Ｐゴシック" charset="0"/>
                <a:cs typeface="ＭＳ Ｐゴシック" charset="0"/>
              </a:defRPr>
            </a:lvl7pPr>
            <a:lvl8pPr marL="3200400" algn="l" defTabSz="457200" rtl="0" eaLnBrk="1" latinLnBrk="0" hangingPunct="1">
              <a:defRPr b="1" kern="1200">
                <a:solidFill>
                  <a:schemeClr val="tx1"/>
                </a:solidFill>
                <a:latin typeface="Comic Sans MS" charset="0"/>
                <a:ea typeface="ＭＳ Ｐゴシック" charset="0"/>
                <a:cs typeface="ＭＳ Ｐゴシック" charset="0"/>
              </a:defRPr>
            </a:lvl8pPr>
            <a:lvl9pPr marL="3657600" algn="l" defTabSz="457200" rtl="0" eaLnBrk="1" latinLnBrk="0" hangingPunct="1">
              <a:defRPr b="1" kern="1200">
                <a:solidFill>
                  <a:schemeClr val="tx1"/>
                </a:solidFill>
                <a:latin typeface="Comic Sans MS" charset="0"/>
                <a:ea typeface="ＭＳ Ｐゴシック" charset="0"/>
                <a:cs typeface="ＭＳ Ｐゴシック" charset="0"/>
              </a:defRPr>
            </a:lvl9pPr>
          </a:lstStyle>
          <a:p>
            <a:pPr algn="ctr">
              <a:defRPr/>
            </a:pPr>
            <a:r>
              <a:rPr lang="en-US">
                <a:solidFill>
                  <a:srgbClr val="000000"/>
                </a:solidFill>
              </a:rPr>
              <a:t> © Zonghua Gu, CMPT 300, Fall 2011 </a:t>
            </a:r>
            <a:endParaRPr lang="en-US" b="0" dirty="0">
              <a:solidFill>
                <a:srgbClr val="000000"/>
              </a:solidFill>
              <a:latin typeface="Times New Roman" pitchFamily="18" charset="0"/>
              <a:ea typeface="+mn-ea"/>
              <a:cs typeface="+mn-cs"/>
            </a:endParaRPr>
          </a:p>
        </p:txBody>
      </p:sp>
      <p:sp>
        <p:nvSpPr>
          <p:cNvPr id="5" name="Slide Number Placeholder 4"/>
          <p:cNvSpPr>
            <a:spLocks noGrp="1"/>
          </p:cNvSpPr>
          <p:nvPr>
            <p:ph type="sldNum" sz="quarter" idx="11"/>
          </p:nvPr>
        </p:nvSpPr>
        <p:spPr bwMode="auto">
          <a:xfrm>
            <a:off x="9042400" y="6364288"/>
            <a:ext cx="2540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eaLnBrk="1" fontAlgn="base" hangingPunct="1">
              <a:spcBef>
                <a:spcPct val="0"/>
              </a:spcBef>
              <a:spcAft>
                <a:spcPct val="0"/>
              </a:spcAft>
              <a:defRPr sz="1000" b="1" kern="1200">
                <a:solidFill>
                  <a:schemeClr val="tx1"/>
                </a:solidFill>
                <a:latin typeface="Arial" charset="0"/>
                <a:ea typeface="宋体" charset="-122"/>
                <a:cs typeface="ＭＳ Ｐゴシック" charset="0"/>
              </a:defRPr>
            </a:lvl1pPr>
            <a:lvl2pPr marL="4572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2pPr>
            <a:lvl3pPr marL="9144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3pPr>
            <a:lvl4pPr marL="13716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4pPr>
            <a:lvl5pPr marL="18288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5pPr>
            <a:lvl6pPr marL="2286000" algn="l" defTabSz="457200" rtl="0" eaLnBrk="1" latinLnBrk="0" hangingPunct="1">
              <a:defRPr b="1" kern="1200">
                <a:solidFill>
                  <a:schemeClr val="tx1"/>
                </a:solidFill>
                <a:latin typeface="Comic Sans MS" charset="0"/>
                <a:ea typeface="ＭＳ Ｐゴシック" charset="0"/>
                <a:cs typeface="ＭＳ Ｐゴシック" charset="0"/>
              </a:defRPr>
            </a:lvl6pPr>
            <a:lvl7pPr marL="2743200" algn="l" defTabSz="457200" rtl="0" eaLnBrk="1" latinLnBrk="0" hangingPunct="1">
              <a:defRPr b="1" kern="1200">
                <a:solidFill>
                  <a:schemeClr val="tx1"/>
                </a:solidFill>
                <a:latin typeface="Comic Sans MS" charset="0"/>
                <a:ea typeface="ＭＳ Ｐゴシック" charset="0"/>
                <a:cs typeface="ＭＳ Ｐゴシック" charset="0"/>
              </a:defRPr>
            </a:lvl7pPr>
            <a:lvl8pPr marL="3200400" algn="l" defTabSz="457200" rtl="0" eaLnBrk="1" latinLnBrk="0" hangingPunct="1">
              <a:defRPr b="1" kern="1200">
                <a:solidFill>
                  <a:schemeClr val="tx1"/>
                </a:solidFill>
                <a:latin typeface="Comic Sans MS" charset="0"/>
                <a:ea typeface="ＭＳ Ｐゴシック" charset="0"/>
                <a:cs typeface="ＭＳ Ｐゴシック" charset="0"/>
              </a:defRPr>
            </a:lvl8pPr>
            <a:lvl9pPr marL="3657600" algn="l" defTabSz="457200" rtl="0" eaLnBrk="1" latinLnBrk="0" hangingPunct="1">
              <a:defRPr b="1" kern="1200">
                <a:solidFill>
                  <a:schemeClr val="tx1"/>
                </a:solidFill>
                <a:latin typeface="Comic Sans MS" charset="0"/>
                <a:ea typeface="ＭＳ Ｐゴシック" charset="0"/>
                <a:cs typeface="ＭＳ Ｐゴシック" charset="0"/>
              </a:defRPr>
            </a:lvl9pPr>
          </a:lstStyle>
          <a:p>
            <a:pPr>
              <a:defRPr/>
            </a:pPr>
            <a:fld id="{198846B4-9419-4C68-9E06-408D83002EEA}" type="slidenum">
              <a:rPr lang="en-US" altLang="zh-CN" smtClean="0">
                <a:solidFill>
                  <a:srgbClr val="000000"/>
                </a:solidFill>
              </a:rPr>
              <a:pPr>
                <a:defRPr/>
              </a:pPr>
              <a:t>52</a:t>
            </a:fld>
            <a:endParaRPr lang="en-US" altLang="zh-CN" b="0">
              <a:solidFill>
                <a:srgbClr val="000000"/>
              </a:solidFill>
              <a:cs typeface="+mn-cs"/>
            </a:endParaRPr>
          </a:p>
        </p:txBody>
      </p:sp>
      <p:pic>
        <p:nvPicPr>
          <p:cNvPr id="121858" name="Picture 2"/>
          <p:cNvPicPr>
            <a:picLocks noChangeAspect="1" noChangeArrowheads="1"/>
          </p:cNvPicPr>
          <p:nvPr/>
        </p:nvPicPr>
        <p:blipFill>
          <a:blip r:embed="rId2" cstate="print"/>
          <a:srcRect/>
          <a:stretch>
            <a:fillRect/>
          </a:stretch>
        </p:blipFill>
        <p:spPr bwMode="auto">
          <a:xfrm>
            <a:off x="2005779" y="0"/>
            <a:ext cx="7718324" cy="3943764"/>
          </a:xfrm>
          <a:prstGeom prst="rect">
            <a:avLst/>
          </a:prstGeom>
          <a:noFill/>
          <a:ln w="9525">
            <a:noFill/>
            <a:miter lim="800000"/>
            <a:headEnd/>
            <a:tailEnd/>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Dining Lawyers Questions I</a:t>
            </a:r>
          </a:p>
        </p:txBody>
      </p:sp>
      <p:sp>
        <p:nvSpPr>
          <p:cNvPr id="3" name="Content Placeholder 2"/>
          <p:cNvSpPr>
            <a:spLocks noGrp="1"/>
          </p:cNvSpPr>
          <p:nvPr>
            <p:ph idx="1"/>
          </p:nvPr>
        </p:nvSpPr>
        <p:spPr/>
        <p:txBody>
          <a:bodyPr/>
          <a:lstStyle/>
          <a:p>
            <a:r>
              <a:rPr lang="en-US" dirty="0"/>
              <a:t>Q: Why didn’t we check for the case of </a:t>
            </a:r>
            <a:r>
              <a:rPr lang="en-US" i="1" dirty="0" err="1"/>
              <a:t>NumChopsticks</a:t>
            </a:r>
            <a:r>
              <a:rPr lang="en-US" i="1" dirty="0"/>
              <a:t> == 0</a:t>
            </a:r>
            <a:r>
              <a:rPr lang="en-US" dirty="0"/>
              <a:t>?</a:t>
            </a:r>
          </a:p>
          <a:p>
            <a:r>
              <a:rPr lang="en-US" dirty="0"/>
              <a:t>A: In this case, </a:t>
            </a:r>
            <a:r>
              <a:rPr lang="en-US" i="1" dirty="0"/>
              <a:t>(NumChopsticks-1) == -1</a:t>
            </a:r>
            <a:r>
              <a:rPr lang="en-US" dirty="0"/>
              <a:t>, hence the if statement would always fail – exactly what we would want to do when </a:t>
            </a:r>
            <a:r>
              <a:rPr lang="en-US" i="1" dirty="0" err="1"/>
              <a:t>NumChopsticks</a:t>
            </a:r>
            <a:r>
              <a:rPr lang="en-US" i="1" dirty="0"/>
              <a:t> == 0</a:t>
            </a:r>
          </a:p>
        </p:txBody>
      </p:sp>
      <p:sp>
        <p:nvSpPr>
          <p:cNvPr id="4" name="Date Placeholder 3"/>
          <p:cNvSpPr>
            <a:spLocks noGrp="1"/>
          </p:cNvSpPr>
          <p:nvPr>
            <p:ph type="dt" sz="half" idx="10"/>
          </p:nvPr>
        </p:nvSpPr>
        <p:spPr>
          <a:xfrm>
            <a:off x="609600" y="6248400"/>
            <a:ext cx="5852584" cy="457200"/>
          </a:xfrm>
          <a:prstGeom prst="rect">
            <a:avLst/>
          </a:prstGeom>
          <a:ln/>
        </p:spPr>
        <p:txBody>
          <a:bodyPr/>
          <a:lstStyle>
            <a:defPPr>
              <a:defRPr lang="en-US"/>
            </a:defPPr>
            <a:lvl1pPr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1pPr>
            <a:lvl2pPr marL="4572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2pPr>
            <a:lvl3pPr marL="9144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3pPr>
            <a:lvl4pPr marL="13716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4pPr>
            <a:lvl5pPr marL="18288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5pPr>
            <a:lvl6pPr marL="2286000" algn="l" defTabSz="457200" rtl="0" eaLnBrk="1" latinLnBrk="0" hangingPunct="1">
              <a:defRPr b="1" kern="1200">
                <a:solidFill>
                  <a:schemeClr val="tx1"/>
                </a:solidFill>
                <a:latin typeface="Comic Sans MS" charset="0"/>
                <a:ea typeface="ＭＳ Ｐゴシック" charset="0"/>
                <a:cs typeface="ＭＳ Ｐゴシック" charset="0"/>
              </a:defRPr>
            </a:lvl6pPr>
            <a:lvl7pPr marL="2743200" algn="l" defTabSz="457200" rtl="0" eaLnBrk="1" latinLnBrk="0" hangingPunct="1">
              <a:defRPr b="1" kern="1200">
                <a:solidFill>
                  <a:schemeClr val="tx1"/>
                </a:solidFill>
                <a:latin typeface="Comic Sans MS" charset="0"/>
                <a:ea typeface="ＭＳ Ｐゴシック" charset="0"/>
                <a:cs typeface="ＭＳ Ｐゴシック" charset="0"/>
              </a:defRPr>
            </a:lvl7pPr>
            <a:lvl8pPr marL="3200400" algn="l" defTabSz="457200" rtl="0" eaLnBrk="1" latinLnBrk="0" hangingPunct="1">
              <a:defRPr b="1" kern="1200">
                <a:solidFill>
                  <a:schemeClr val="tx1"/>
                </a:solidFill>
                <a:latin typeface="Comic Sans MS" charset="0"/>
                <a:ea typeface="ＭＳ Ｐゴシック" charset="0"/>
                <a:cs typeface="ＭＳ Ｐゴシック" charset="0"/>
              </a:defRPr>
            </a:lvl8pPr>
            <a:lvl9pPr marL="3657600" algn="l" defTabSz="457200" rtl="0" eaLnBrk="1" latinLnBrk="0" hangingPunct="1">
              <a:defRPr b="1" kern="1200">
                <a:solidFill>
                  <a:schemeClr val="tx1"/>
                </a:solidFill>
                <a:latin typeface="Comic Sans MS" charset="0"/>
                <a:ea typeface="ＭＳ Ｐゴシック" charset="0"/>
                <a:cs typeface="ＭＳ Ｐゴシック" charset="0"/>
              </a:defRPr>
            </a:lvl9pPr>
          </a:lstStyle>
          <a:p>
            <a:pPr algn="ctr">
              <a:defRPr/>
            </a:pPr>
            <a:r>
              <a:rPr lang="en-US">
                <a:solidFill>
                  <a:srgbClr val="000000"/>
                </a:solidFill>
              </a:rPr>
              <a:t> © Zonghua Gu, CMPT 300, Fall 2011 </a:t>
            </a:r>
            <a:endParaRPr lang="en-US" b="0">
              <a:solidFill>
                <a:srgbClr val="000000"/>
              </a:solidFill>
              <a:latin typeface="Times New Roman" pitchFamily="18" charset="0"/>
              <a:ea typeface="+mn-ea"/>
              <a:cs typeface="+mn-cs"/>
            </a:endParaRPr>
          </a:p>
        </p:txBody>
      </p:sp>
      <p:sp>
        <p:nvSpPr>
          <p:cNvPr id="5" name="Slide Number Placeholder 4"/>
          <p:cNvSpPr>
            <a:spLocks noGrp="1"/>
          </p:cNvSpPr>
          <p:nvPr>
            <p:ph type="sldNum" sz="quarter" idx="11"/>
          </p:nvPr>
        </p:nvSpPr>
        <p:spPr bwMode="auto">
          <a:xfrm>
            <a:off x="9042400" y="6364288"/>
            <a:ext cx="2540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eaLnBrk="1" fontAlgn="base" hangingPunct="1">
              <a:spcBef>
                <a:spcPct val="0"/>
              </a:spcBef>
              <a:spcAft>
                <a:spcPct val="0"/>
              </a:spcAft>
              <a:defRPr sz="1000" b="1" kern="1200">
                <a:solidFill>
                  <a:schemeClr val="tx1"/>
                </a:solidFill>
                <a:latin typeface="Arial" charset="0"/>
                <a:ea typeface="宋体" charset="-122"/>
                <a:cs typeface="ＭＳ Ｐゴシック" charset="0"/>
              </a:defRPr>
            </a:lvl1pPr>
            <a:lvl2pPr marL="4572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2pPr>
            <a:lvl3pPr marL="9144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3pPr>
            <a:lvl4pPr marL="13716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4pPr>
            <a:lvl5pPr marL="18288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5pPr>
            <a:lvl6pPr marL="2286000" algn="l" defTabSz="457200" rtl="0" eaLnBrk="1" latinLnBrk="0" hangingPunct="1">
              <a:defRPr b="1" kern="1200">
                <a:solidFill>
                  <a:schemeClr val="tx1"/>
                </a:solidFill>
                <a:latin typeface="Comic Sans MS" charset="0"/>
                <a:ea typeface="ＭＳ Ｐゴシック" charset="0"/>
                <a:cs typeface="ＭＳ Ｐゴシック" charset="0"/>
              </a:defRPr>
            </a:lvl6pPr>
            <a:lvl7pPr marL="2743200" algn="l" defTabSz="457200" rtl="0" eaLnBrk="1" latinLnBrk="0" hangingPunct="1">
              <a:defRPr b="1" kern="1200">
                <a:solidFill>
                  <a:schemeClr val="tx1"/>
                </a:solidFill>
                <a:latin typeface="Comic Sans MS" charset="0"/>
                <a:ea typeface="ＭＳ Ｐゴシック" charset="0"/>
                <a:cs typeface="ＭＳ Ｐゴシック" charset="0"/>
              </a:defRPr>
            </a:lvl7pPr>
            <a:lvl8pPr marL="3200400" algn="l" defTabSz="457200" rtl="0" eaLnBrk="1" latinLnBrk="0" hangingPunct="1">
              <a:defRPr b="1" kern="1200">
                <a:solidFill>
                  <a:schemeClr val="tx1"/>
                </a:solidFill>
                <a:latin typeface="Comic Sans MS" charset="0"/>
                <a:ea typeface="ＭＳ Ｐゴシック" charset="0"/>
                <a:cs typeface="ＭＳ Ｐゴシック" charset="0"/>
              </a:defRPr>
            </a:lvl8pPr>
            <a:lvl9pPr marL="3657600" algn="l" defTabSz="457200" rtl="0" eaLnBrk="1" latinLnBrk="0" hangingPunct="1">
              <a:defRPr b="1" kern="1200">
                <a:solidFill>
                  <a:schemeClr val="tx1"/>
                </a:solidFill>
                <a:latin typeface="Comic Sans MS" charset="0"/>
                <a:ea typeface="ＭＳ Ｐゴシック" charset="0"/>
                <a:cs typeface="ＭＳ Ｐゴシック" charset="0"/>
              </a:defRPr>
            </a:lvl9pPr>
          </a:lstStyle>
          <a:p>
            <a:pPr>
              <a:defRPr/>
            </a:pPr>
            <a:fld id="{198846B4-9419-4C68-9E06-408D83002EEA}" type="slidenum">
              <a:rPr lang="en-US" altLang="zh-CN" smtClean="0">
                <a:solidFill>
                  <a:srgbClr val="000000"/>
                </a:solidFill>
              </a:rPr>
              <a:pPr>
                <a:defRPr/>
              </a:pPr>
              <a:t>53</a:t>
            </a:fld>
            <a:endParaRPr lang="en-US" altLang="zh-CN" b="0">
              <a:solidFill>
                <a:srgbClr val="000000"/>
              </a:solidFill>
              <a:cs typeface="+mn-cs"/>
            </a:endParaRPr>
          </a:p>
        </p:txBody>
      </p:sp>
    </p:spTree>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Dining Lawyers Questions II</a:t>
            </a:r>
          </a:p>
        </p:txBody>
      </p:sp>
      <p:sp>
        <p:nvSpPr>
          <p:cNvPr id="3" name="Content Placeholder 2"/>
          <p:cNvSpPr>
            <a:spLocks noGrp="1"/>
          </p:cNvSpPr>
          <p:nvPr>
            <p:ph idx="1"/>
          </p:nvPr>
        </p:nvSpPr>
        <p:spPr/>
        <p:txBody>
          <a:bodyPr/>
          <a:lstStyle/>
          <a:p>
            <a:r>
              <a:rPr lang="en-US" dirty="0"/>
              <a:t>Q: Is it a generalization of the 2-armed Dining Philosophers problem?</a:t>
            </a:r>
          </a:p>
          <a:p>
            <a:r>
              <a:rPr lang="en-US" dirty="0"/>
              <a:t>A: Not exactly. Since the chopsticks are in a pile at center of the table, we should model them as a single resource with multiple instances, instead of multiple resources for the Dining Philosophers. Hence the </a:t>
            </a:r>
            <a:r>
              <a:rPr lang="en-US" i="1" dirty="0"/>
              <a:t>R</a:t>
            </a:r>
            <a:r>
              <a:rPr lang="en-US" dirty="0"/>
              <a:t> and </a:t>
            </a:r>
            <a:r>
              <a:rPr lang="en-US" i="1" dirty="0"/>
              <a:t>C</a:t>
            </a:r>
            <a:r>
              <a:rPr lang="en-US" dirty="0"/>
              <a:t> matrices have a single column.</a:t>
            </a:r>
          </a:p>
          <a:p>
            <a:endParaRPr lang="en-US" dirty="0"/>
          </a:p>
          <a:p>
            <a:endParaRPr lang="en-US" dirty="0"/>
          </a:p>
        </p:txBody>
      </p:sp>
      <p:sp>
        <p:nvSpPr>
          <p:cNvPr id="4" name="Date Placeholder 3"/>
          <p:cNvSpPr>
            <a:spLocks noGrp="1"/>
          </p:cNvSpPr>
          <p:nvPr>
            <p:ph type="dt" sz="half" idx="10"/>
          </p:nvPr>
        </p:nvSpPr>
        <p:spPr>
          <a:xfrm>
            <a:off x="609600" y="6248400"/>
            <a:ext cx="5852584" cy="457200"/>
          </a:xfrm>
          <a:prstGeom prst="rect">
            <a:avLst/>
          </a:prstGeom>
          <a:ln/>
        </p:spPr>
        <p:txBody>
          <a:bodyPr/>
          <a:lstStyle>
            <a:defPPr>
              <a:defRPr lang="en-US"/>
            </a:defPPr>
            <a:lvl1pPr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1pPr>
            <a:lvl2pPr marL="4572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2pPr>
            <a:lvl3pPr marL="9144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3pPr>
            <a:lvl4pPr marL="13716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4pPr>
            <a:lvl5pPr marL="18288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5pPr>
            <a:lvl6pPr marL="2286000" algn="l" defTabSz="457200" rtl="0" eaLnBrk="1" latinLnBrk="0" hangingPunct="1">
              <a:defRPr b="1" kern="1200">
                <a:solidFill>
                  <a:schemeClr val="tx1"/>
                </a:solidFill>
                <a:latin typeface="Comic Sans MS" charset="0"/>
                <a:ea typeface="ＭＳ Ｐゴシック" charset="0"/>
                <a:cs typeface="ＭＳ Ｐゴシック" charset="0"/>
              </a:defRPr>
            </a:lvl6pPr>
            <a:lvl7pPr marL="2743200" algn="l" defTabSz="457200" rtl="0" eaLnBrk="1" latinLnBrk="0" hangingPunct="1">
              <a:defRPr b="1" kern="1200">
                <a:solidFill>
                  <a:schemeClr val="tx1"/>
                </a:solidFill>
                <a:latin typeface="Comic Sans MS" charset="0"/>
                <a:ea typeface="ＭＳ Ｐゴシック" charset="0"/>
                <a:cs typeface="ＭＳ Ｐゴシック" charset="0"/>
              </a:defRPr>
            </a:lvl7pPr>
            <a:lvl8pPr marL="3200400" algn="l" defTabSz="457200" rtl="0" eaLnBrk="1" latinLnBrk="0" hangingPunct="1">
              <a:defRPr b="1" kern="1200">
                <a:solidFill>
                  <a:schemeClr val="tx1"/>
                </a:solidFill>
                <a:latin typeface="Comic Sans MS" charset="0"/>
                <a:ea typeface="ＭＳ Ｐゴシック" charset="0"/>
                <a:cs typeface="ＭＳ Ｐゴシック" charset="0"/>
              </a:defRPr>
            </a:lvl8pPr>
            <a:lvl9pPr marL="3657600" algn="l" defTabSz="457200" rtl="0" eaLnBrk="1" latinLnBrk="0" hangingPunct="1">
              <a:defRPr b="1" kern="1200">
                <a:solidFill>
                  <a:schemeClr val="tx1"/>
                </a:solidFill>
                <a:latin typeface="Comic Sans MS" charset="0"/>
                <a:ea typeface="ＭＳ Ｐゴシック" charset="0"/>
                <a:cs typeface="ＭＳ Ｐゴシック" charset="0"/>
              </a:defRPr>
            </a:lvl9pPr>
          </a:lstStyle>
          <a:p>
            <a:pPr algn="ctr">
              <a:defRPr/>
            </a:pPr>
            <a:r>
              <a:rPr lang="en-US">
                <a:solidFill>
                  <a:srgbClr val="000000"/>
                </a:solidFill>
              </a:rPr>
              <a:t> © Zonghua Gu, CMPT 300, Fall 2011 </a:t>
            </a:r>
            <a:endParaRPr lang="en-US" b="0" dirty="0">
              <a:solidFill>
                <a:srgbClr val="000000"/>
              </a:solidFill>
              <a:latin typeface="Times New Roman" pitchFamily="18" charset="0"/>
              <a:ea typeface="+mn-ea"/>
              <a:cs typeface="+mn-cs"/>
            </a:endParaRPr>
          </a:p>
        </p:txBody>
      </p:sp>
      <p:sp>
        <p:nvSpPr>
          <p:cNvPr id="5" name="Slide Number Placeholder 4"/>
          <p:cNvSpPr>
            <a:spLocks noGrp="1"/>
          </p:cNvSpPr>
          <p:nvPr>
            <p:ph type="sldNum" sz="quarter" idx="11"/>
          </p:nvPr>
        </p:nvSpPr>
        <p:spPr bwMode="auto">
          <a:xfrm>
            <a:off x="9042400" y="6364288"/>
            <a:ext cx="2540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eaLnBrk="1" fontAlgn="base" hangingPunct="1">
              <a:spcBef>
                <a:spcPct val="0"/>
              </a:spcBef>
              <a:spcAft>
                <a:spcPct val="0"/>
              </a:spcAft>
              <a:defRPr sz="1000" b="1" kern="1200">
                <a:solidFill>
                  <a:schemeClr val="tx1"/>
                </a:solidFill>
                <a:latin typeface="Arial" charset="0"/>
                <a:ea typeface="宋体" charset="-122"/>
                <a:cs typeface="ＭＳ Ｐゴシック" charset="0"/>
              </a:defRPr>
            </a:lvl1pPr>
            <a:lvl2pPr marL="4572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2pPr>
            <a:lvl3pPr marL="9144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3pPr>
            <a:lvl4pPr marL="13716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4pPr>
            <a:lvl5pPr marL="18288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5pPr>
            <a:lvl6pPr marL="2286000" algn="l" defTabSz="457200" rtl="0" eaLnBrk="1" latinLnBrk="0" hangingPunct="1">
              <a:defRPr b="1" kern="1200">
                <a:solidFill>
                  <a:schemeClr val="tx1"/>
                </a:solidFill>
                <a:latin typeface="Comic Sans MS" charset="0"/>
                <a:ea typeface="ＭＳ Ｐゴシック" charset="0"/>
                <a:cs typeface="ＭＳ Ｐゴシック" charset="0"/>
              </a:defRPr>
            </a:lvl6pPr>
            <a:lvl7pPr marL="2743200" algn="l" defTabSz="457200" rtl="0" eaLnBrk="1" latinLnBrk="0" hangingPunct="1">
              <a:defRPr b="1" kern="1200">
                <a:solidFill>
                  <a:schemeClr val="tx1"/>
                </a:solidFill>
                <a:latin typeface="Comic Sans MS" charset="0"/>
                <a:ea typeface="ＭＳ Ｐゴシック" charset="0"/>
                <a:cs typeface="ＭＳ Ｐゴシック" charset="0"/>
              </a:defRPr>
            </a:lvl7pPr>
            <a:lvl8pPr marL="3200400" algn="l" defTabSz="457200" rtl="0" eaLnBrk="1" latinLnBrk="0" hangingPunct="1">
              <a:defRPr b="1" kern="1200">
                <a:solidFill>
                  <a:schemeClr val="tx1"/>
                </a:solidFill>
                <a:latin typeface="Comic Sans MS" charset="0"/>
                <a:ea typeface="ＭＳ Ｐゴシック" charset="0"/>
                <a:cs typeface="ＭＳ Ｐゴシック" charset="0"/>
              </a:defRPr>
            </a:lvl8pPr>
            <a:lvl9pPr marL="3657600" algn="l" defTabSz="457200" rtl="0" eaLnBrk="1" latinLnBrk="0" hangingPunct="1">
              <a:defRPr b="1" kern="1200">
                <a:solidFill>
                  <a:schemeClr val="tx1"/>
                </a:solidFill>
                <a:latin typeface="Comic Sans MS" charset="0"/>
                <a:ea typeface="ＭＳ Ｐゴシック" charset="0"/>
                <a:cs typeface="ＭＳ Ｐゴシック" charset="0"/>
              </a:defRPr>
            </a:lvl9pPr>
          </a:lstStyle>
          <a:p>
            <a:pPr>
              <a:defRPr/>
            </a:pPr>
            <a:fld id="{198846B4-9419-4C68-9E06-408D83002EEA}" type="slidenum">
              <a:rPr lang="en-US" altLang="zh-CN" smtClean="0">
                <a:solidFill>
                  <a:srgbClr val="000000"/>
                </a:solidFill>
              </a:rPr>
              <a:pPr>
                <a:defRPr/>
              </a:pPr>
              <a:t>54</a:t>
            </a:fld>
            <a:endParaRPr lang="en-US" altLang="zh-CN" b="0">
              <a:solidFill>
                <a:srgbClr val="000000"/>
              </a:solidFill>
              <a:cs typeface="+mn-cs"/>
            </a:endParaRPr>
          </a:p>
        </p:txBody>
      </p:sp>
    </p:spTree>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Dining Lawyers Questions III</a:t>
            </a:r>
          </a:p>
        </p:txBody>
      </p:sp>
      <p:sp>
        <p:nvSpPr>
          <p:cNvPr id="3" name="Content Placeholder 2"/>
          <p:cNvSpPr>
            <a:spLocks noGrp="1"/>
          </p:cNvSpPr>
          <p:nvPr>
            <p:ph idx="1"/>
          </p:nvPr>
        </p:nvSpPr>
        <p:spPr>
          <a:xfrm>
            <a:off x="762000" y="1917700"/>
            <a:ext cx="10972800" cy="4737100"/>
          </a:xfrm>
        </p:spPr>
        <p:txBody>
          <a:bodyPr>
            <a:normAutofit/>
          </a:bodyPr>
          <a:lstStyle/>
          <a:p>
            <a:r>
              <a:rPr lang="en-US" dirty="0"/>
              <a:t>Q: In its general form, the Banker’s algorithm makes multiple passes through the set of resource takers, finishing one at a time until all resource takers have finished. Explain why this particular application allows the </a:t>
            </a:r>
            <a:r>
              <a:rPr lang="en-US" i="1" dirty="0" err="1"/>
              <a:t>BankerCheck</a:t>
            </a:r>
            <a:r>
              <a:rPr lang="en-US" dirty="0"/>
              <a:t> method to implement the Banker’s algorithm by taking a single pass (until any one lawyer can get </a:t>
            </a:r>
            <a:r>
              <a:rPr lang="en-US" dirty="0" err="1"/>
              <a:t>NumArms</a:t>
            </a:r>
            <a:r>
              <a:rPr lang="en-US" dirty="0"/>
              <a:t> chopsticks).</a:t>
            </a:r>
          </a:p>
          <a:p>
            <a:r>
              <a:rPr lang="en-US" dirty="0"/>
              <a:t>A: Since every Lawyer has the same maximum allocation, and all chopsticks are equivalent. As a result, if we can find a single Lawyer that can finish, given the remaining resources, we know that all Lawyers can finish. </a:t>
            </a:r>
          </a:p>
          <a:p>
            <a:r>
              <a:rPr lang="en-US" dirty="0"/>
              <a:t>Reason: once that Lawyer finishes and returns their resources we know that there will be at least </a:t>
            </a:r>
            <a:r>
              <a:rPr lang="en-US" i="1" dirty="0" err="1"/>
              <a:t>NumArms</a:t>
            </a:r>
            <a:r>
              <a:rPr lang="en-US" dirty="0"/>
              <a:t> chopsticks on the table – hence everyone else can potentially finish. Thus, we don’t have to go through the exercise of returning resources and reexamining the remaining Lawyers (as in the general specification of the Banker’s algorithm).</a:t>
            </a:r>
          </a:p>
          <a:p>
            <a:endParaRPr lang="en-US" dirty="0"/>
          </a:p>
          <a:p>
            <a:endParaRPr lang="en-US"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Dining Lawyers Variation I</a:t>
            </a:r>
          </a:p>
        </p:txBody>
      </p:sp>
      <p:sp>
        <p:nvSpPr>
          <p:cNvPr id="3" name="Content Placeholder 2"/>
          <p:cNvSpPr>
            <a:spLocks noGrp="1"/>
          </p:cNvSpPr>
          <p:nvPr>
            <p:ph idx="1"/>
          </p:nvPr>
        </p:nvSpPr>
        <p:spPr/>
        <p:txBody>
          <a:bodyPr>
            <a:normAutofit/>
          </a:bodyPr>
          <a:lstStyle/>
          <a:p>
            <a:r>
              <a:rPr lang="en-US" dirty="0"/>
              <a:t>Q: If each lawyer has 2 arms, and there is a pile of knives and forks at center of the table. Assume there are at least 1 knife and 1 fork, so at least one lawyer can eat. (There is no other constraint on the numbers of knives, forks, or lawyers.) Each lawyer follows the following steps:</a:t>
            </a:r>
          </a:p>
          <a:p>
            <a:pPr lvl="1"/>
            <a:r>
              <a:rPr lang="en-US" dirty="0"/>
              <a:t>(1) Pick up a knife </a:t>
            </a:r>
          </a:p>
          <a:p>
            <a:pPr lvl="1"/>
            <a:r>
              <a:rPr lang="en-US" dirty="0"/>
              <a:t>(2) Pick up a fork </a:t>
            </a:r>
          </a:p>
          <a:p>
            <a:pPr lvl="1"/>
            <a:r>
              <a:rPr lang="en-US" dirty="0"/>
              <a:t>(3) Eat</a:t>
            </a:r>
          </a:p>
          <a:p>
            <a:pPr lvl="1"/>
            <a:r>
              <a:rPr lang="en-US" dirty="0"/>
              <a:t>(4) Return the knife and fork to the pile </a:t>
            </a:r>
          </a:p>
          <a:p>
            <a:r>
              <a:rPr lang="en-US" dirty="0"/>
              <a:t>Can the system be deadlocked?</a:t>
            </a:r>
          </a:p>
          <a:p>
            <a:r>
              <a:rPr lang="en-US" dirty="0"/>
              <a:t>A: No, since </a:t>
            </a:r>
            <a:r>
              <a:rPr lang="en-US" altLang="zh-CN" dirty="0">
                <a:ea typeface="宋体" charset="-122"/>
              </a:rPr>
              <a:t>it’s not possible to have circular waiting.</a:t>
            </a:r>
            <a:endParaRPr lang="en-US" dirty="0"/>
          </a:p>
          <a:p>
            <a:endParaRPr lang="en-US" dirty="0"/>
          </a:p>
          <a:p>
            <a:endParaRPr lang="en-US" dirty="0"/>
          </a:p>
          <a:p>
            <a:endParaRPr lang="en-US" dirty="0"/>
          </a:p>
          <a:p>
            <a:pPr lvl="1"/>
            <a:endParaRPr lang="en-US"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blinds(horizontal)">
                                      <p:cBhvr>
                                        <p:cTn id="16" dur="500"/>
                                        <p:tgtEl>
                                          <p:spTgt spid="3">
                                            <p:txEl>
                                              <p:pRg st="3" end="3"/>
                                            </p:txEl>
                                          </p:spTgt>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blinds(horizontal)">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grpId="0" nodeType="click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blinds(horizontal)">
                                      <p:cBhvr>
                                        <p:cTn id="24" dur="500"/>
                                        <p:tgtEl>
                                          <p:spTgt spid="3">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grpId="0"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blinds(horizontal)">
                                      <p:cBhvr>
                                        <p:cTn id="29"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Dining Lawyers Variation II</a:t>
            </a:r>
          </a:p>
        </p:txBody>
      </p:sp>
      <p:sp>
        <p:nvSpPr>
          <p:cNvPr id="3" name="Content Placeholder 2"/>
          <p:cNvSpPr>
            <a:spLocks noGrp="1"/>
          </p:cNvSpPr>
          <p:nvPr>
            <p:ph idx="1"/>
          </p:nvPr>
        </p:nvSpPr>
        <p:spPr/>
        <p:txBody>
          <a:bodyPr>
            <a:normAutofit/>
          </a:bodyPr>
          <a:lstStyle/>
          <a:p>
            <a:r>
              <a:rPr lang="en-US" dirty="0"/>
              <a:t>Q: If each lawyer has 4 arms, and there is a pile of knives and forks at center of the table. Assume there are at least 2 knives and 2 forks, so at least one lawyer can eat. Each lawyer follows the following steps:</a:t>
            </a:r>
          </a:p>
          <a:p>
            <a:pPr lvl="1"/>
            <a:r>
              <a:rPr lang="en-US" dirty="0"/>
              <a:t>(1) Pick up 2 knives atomically</a:t>
            </a:r>
          </a:p>
          <a:p>
            <a:pPr lvl="1"/>
            <a:r>
              <a:rPr lang="en-US" dirty="0"/>
              <a:t>(2) Pick up 2 forks atomically</a:t>
            </a:r>
          </a:p>
          <a:p>
            <a:pPr lvl="1"/>
            <a:r>
              <a:rPr lang="en-US" dirty="0"/>
              <a:t>(3) Eat</a:t>
            </a:r>
          </a:p>
          <a:p>
            <a:pPr lvl="1"/>
            <a:r>
              <a:rPr lang="en-US" dirty="0"/>
              <a:t>(4) Return the knives and forks to the pile </a:t>
            </a:r>
          </a:p>
          <a:p>
            <a:r>
              <a:rPr lang="en-US" dirty="0"/>
              <a:t>Can the system be deadlocked?</a:t>
            </a:r>
          </a:p>
          <a:p>
            <a:r>
              <a:rPr lang="en-US" dirty="0"/>
              <a:t>A: No, since </a:t>
            </a:r>
            <a:r>
              <a:rPr lang="en-US" altLang="zh-CN" dirty="0">
                <a:ea typeface="宋体" charset="-122"/>
              </a:rPr>
              <a:t>it’s not possible to have circular waiting.</a:t>
            </a:r>
            <a:endParaRPr lang="en-US" dirty="0"/>
          </a:p>
          <a:p>
            <a:endParaRPr lang="en-US" dirty="0"/>
          </a:p>
          <a:p>
            <a:endParaRPr lang="en-US" dirty="0"/>
          </a:p>
          <a:p>
            <a:endParaRPr lang="en-US" dirty="0"/>
          </a:p>
          <a:p>
            <a:pPr lvl="1"/>
            <a:endParaRPr lang="en-US"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Dining Lawyers Variation III</a:t>
            </a:r>
          </a:p>
        </p:txBody>
      </p:sp>
      <p:sp>
        <p:nvSpPr>
          <p:cNvPr id="3" name="Content Placeholder 2"/>
          <p:cNvSpPr>
            <a:spLocks noGrp="1"/>
          </p:cNvSpPr>
          <p:nvPr>
            <p:ph idx="1"/>
          </p:nvPr>
        </p:nvSpPr>
        <p:spPr>
          <a:xfrm>
            <a:off x="1981200" y="1841500"/>
            <a:ext cx="8534400" cy="4559300"/>
          </a:xfrm>
        </p:spPr>
        <p:txBody>
          <a:bodyPr>
            <a:normAutofit fontScale="70000" lnSpcReduction="20000"/>
          </a:bodyPr>
          <a:lstStyle/>
          <a:p>
            <a:r>
              <a:rPr lang="en-US" dirty="0"/>
              <a:t>Q: If each lawyer has 4 arms, and there is a pile of knives and forks at center of the table. Assume there are at least 2 knives and 2 forks, so at least one lawyer can eat. Each lawyer follows the following steps:</a:t>
            </a:r>
          </a:p>
          <a:p>
            <a:pPr lvl="1"/>
            <a:r>
              <a:rPr lang="en-US" dirty="0"/>
              <a:t>(1) Pick up a knife </a:t>
            </a:r>
          </a:p>
          <a:p>
            <a:pPr lvl="1"/>
            <a:r>
              <a:rPr lang="en-US" dirty="0"/>
              <a:t>(2) Pick up another knife</a:t>
            </a:r>
          </a:p>
          <a:p>
            <a:pPr lvl="1"/>
            <a:r>
              <a:rPr lang="en-US" dirty="0"/>
              <a:t>(3) Pick up a fork </a:t>
            </a:r>
          </a:p>
          <a:p>
            <a:pPr lvl="1"/>
            <a:r>
              <a:rPr lang="en-US" dirty="0"/>
              <a:t>(4) Pick up another fork</a:t>
            </a:r>
          </a:p>
          <a:p>
            <a:pPr lvl="1"/>
            <a:r>
              <a:rPr lang="en-US" dirty="0"/>
              <a:t>(5) Eat</a:t>
            </a:r>
          </a:p>
          <a:p>
            <a:pPr lvl="1"/>
            <a:r>
              <a:rPr lang="en-US" dirty="0"/>
              <a:t>(6) Return the knife and fork to the pile </a:t>
            </a:r>
          </a:p>
          <a:p>
            <a:r>
              <a:rPr lang="en-US" dirty="0"/>
              <a:t>Can the system be deadlocked?</a:t>
            </a:r>
          </a:p>
          <a:p>
            <a:r>
              <a:rPr lang="en-US" dirty="0"/>
              <a:t>A: Yes</a:t>
            </a:r>
            <a:r>
              <a:rPr lang="en-US" dirty="0">
                <a:ea typeface="宋体" charset="-122"/>
              </a:rPr>
              <a:t>, since requests for each resource type (knife or fork) are not granted atomically. Need Banker’s algorithm to detect (potential) deadlocks.</a:t>
            </a:r>
          </a:p>
          <a:p>
            <a:r>
              <a:rPr lang="en-US" dirty="0">
                <a:ea typeface="宋体" charset="-122"/>
              </a:rPr>
              <a:t>Consider 2 lawyers, and a total of 2 knives and 2 forks available. If each lawyer picks up a knife, the system is deadlocked.</a:t>
            </a:r>
          </a:p>
          <a:p>
            <a:pPr marL="469900" lvl="1" indent="-469900">
              <a:buClr>
                <a:schemeClr val="bg2"/>
              </a:buClr>
              <a:buSzPct val="90000"/>
              <a:buFont typeface="Wingdings" pitchFamily="2" charset="2"/>
              <a:buChar char="]"/>
            </a:pPr>
            <a:r>
              <a:rPr lang="en-US" sz="3300" dirty="0">
                <a:ea typeface="宋体" charset="-122"/>
                <a:cs typeface="+mn-cs"/>
              </a:rPr>
              <a:t>Recall Slide 14 “Define a total order of resource types; If a process holds  certain resources, it can subsequently request only resources that follow the types of held resources in the total order.” This means you cannot request a knife while holding a knife.</a:t>
            </a:r>
          </a:p>
          <a:p>
            <a:pPr marL="469900" lvl="1" indent="-469900">
              <a:buClr>
                <a:schemeClr val="bg2"/>
              </a:buClr>
              <a:buSzPct val="90000"/>
              <a:buFont typeface="Wingdings" pitchFamily="2" charset="2"/>
              <a:buChar char="]"/>
            </a:pPr>
            <a:endParaRPr lang="en-US" dirty="0"/>
          </a:p>
          <a:p>
            <a:endParaRPr lang="en-US" dirty="0"/>
          </a:p>
          <a:p>
            <a:endParaRPr lang="en-US" dirty="0"/>
          </a:p>
          <a:p>
            <a:endParaRPr lang="en-US" dirty="0"/>
          </a:p>
          <a:p>
            <a:pPr lvl="1"/>
            <a:endParaRPr lang="en-US"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Dining Lawyers Variation III</a:t>
            </a:r>
          </a:p>
        </p:txBody>
      </p:sp>
      <p:sp>
        <p:nvSpPr>
          <p:cNvPr id="3" name="Content Placeholder 2"/>
          <p:cNvSpPr>
            <a:spLocks noGrp="1"/>
          </p:cNvSpPr>
          <p:nvPr>
            <p:ph idx="1"/>
          </p:nvPr>
        </p:nvSpPr>
        <p:spPr>
          <a:xfrm>
            <a:off x="1981200" y="1917700"/>
            <a:ext cx="8432800" cy="4521200"/>
          </a:xfrm>
        </p:spPr>
        <p:txBody>
          <a:bodyPr>
            <a:normAutofit/>
          </a:bodyPr>
          <a:lstStyle/>
          <a:p>
            <a:r>
              <a:rPr lang="en-US" dirty="0"/>
              <a:t>Q: What if each lawyer sitting around the table may have a different number of arms, and may request a different ratio of knives vs. forks?</a:t>
            </a:r>
          </a:p>
          <a:p>
            <a:r>
              <a:rPr lang="en-US" dirty="0"/>
              <a:t>A: The solution is basically the same, except implementation of Banker’s algorithm needs to take into account this factor, e.g., have an array of variables</a:t>
            </a:r>
            <a:r>
              <a:rPr lang="en-US" i="1" dirty="0"/>
              <a:t> </a:t>
            </a:r>
            <a:r>
              <a:rPr lang="en-US" i="1" dirty="0" err="1"/>
              <a:t>NumArms</a:t>
            </a:r>
            <a:r>
              <a:rPr lang="en-US" i="1" dirty="0"/>
              <a:t>[] </a:t>
            </a:r>
            <a:r>
              <a:rPr lang="en-US" dirty="0"/>
              <a:t>instead of a single variable </a:t>
            </a:r>
            <a:r>
              <a:rPr lang="en-US" i="1" dirty="0" err="1"/>
              <a:t>NumArms</a:t>
            </a:r>
            <a:r>
              <a:rPr lang="en-US" dirty="0"/>
              <a:t>, and so on.</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CA6945-4A53-ED13-3F4B-E2ABA3D4B48A}"/>
              </a:ext>
            </a:extLst>
          </p:cNvPr>
          <p:cNvSpPr>
            <a:spLocks noGrp="1"/>
          </p:cNvSpPr>
          <p:nvPr>
            <p:ph type="title"/>
          </p:nvPr>
        </p:nvSpPr>
        <p:spPr/>
        <p:txBody>
          <a:bodyPr/>
          <a:lstStyle/>
          <a:p>
            <a:r>
              <a:rPr lang="en-US" dirty="0"/>
              <a:t>P/C Problems With Only Locks</a:t>
            </a:r>
          </a:p>
        </p:txBody>
      </p:sp>
      <p:pic>
        <p:nvPicPr>
          <p:cNvPr id="5" name="图片 4">
            <a:extLst>
              <a:ext uri="{FF2B5EF4-FFF2-40B4-BE49-F238E27FC236}">
                <a16:creationId xmlns:a16="http://schemas.microsoft.com/office/drawing/2014/main" id="{734AFE0E-FCA3-A692-1127-34DDE14F3F1E}"/>
              </a:ext>
            </a:extLst>
          </p:cNvPr>
          <p:cNvPicPr>
            <a:picLocks noChangeAspect="1"/>
          </p:cNvPicPr>
          <p:nvPr/>
        </p:nvPicPr>
        <p:blipFill>
          <a:blip r:embed="rId2"/>
          <a:stretch>
            <a:fillRect/>
          </a:stretch>
        </p:blipFill>
        <p:spPr>
          <a:xfrm>
            <a:off x="2018298" y="837177"/>
            <a:ext cx="3797300" cy="1206500"/>
          </a:xfrm>
          <a:prstGeom prst="rect">
            <a:avLst/>
          </a:prstGeom>
        </p:spPr>
      </p:pic>
      <p:pic>
        <p:nvPicPr>
          <p:cNvPr id="6" name="图片 5">
            <a:extLst>
              <a:ext uri="{FF2B5EF4-FFF2-40B4-BE49-F238E27FC236}">
                <a16:creationId xmlns:a16="http://schemas.microsoft.com/office/drawing/2014/main" id="{95B07618-9DCA-B383-C62C-E884FB854DA7}"/>
              </a:ext>
            </a:extLst>
          </p:cNvPr>
          <p:cNvPicPr>
            <a:picLocks noChangeAspect="1"/>
          </p:cNvPicPr>
          <p:nvPr/>
        </p:nvPicPr>
        <p:blipFill>
          <a:blip r:embed="rId3"/>
          <a:stretch>
            <a:fillRect/>
          </a:stretch>
        </p:blipFill>
        <p:spPr>
          <a:xfrm>
            <a:off x="1838588" y="2104099"/>
            <a:ext cx="3977011" cy="4617377"/>
          </a:xfrm>
          <a:prstGeom prst="rect">
            <a:avLst/>
          </a:prstGeom>
        </p:spPr>
      </p:pic>
      <p:pic>
        <p:nvPicPr>
          <p:cNvPr id="7" name="图片 6">
            <a:extLst>
              <a:ext uri="{FF2B5EF4-FFF2-40B4-BE49-F238E27FC236}">
                <a16:creationId xmlns:a16="http://schemas.microsoft.com/office/drawing/2014/main" id="{A1C65C39-0AB7-781C-C10B-24F89BBBF58D}"/>
              </a:ext>
            </a:extLst>
          </p:cNvPr>
          <p:cNvPicPr>
            <a:picLocks noChangeAspect="1"/>
          </p:cNvPicPr>
          <p:nvPr/>
        </p:nvPicPr>
        <p:blipFill>
          <a:blip r:embed="rId4"/>
          <a:stretch>
            <a:fillRect/>
          </a:stretch>
        </p:blipFill>
        <p:spPr>
          <a:xfrm>
            <a:off x="6193903" y="2084388"/>
            <a:ext cx="4287535" cy="4498975"/>
          </a:xfrm>
          <a:prstGeom prst="rect">
            <a:avLst/>
          </a:prstGeom>
        </p:spPr>
      </p:pic>
      <p:sp>
        <p:nvSpPr>
          <p:cNvPr id="8" name="文本框 7">
            <a:extLst>
              <a:ext uri="{FF2B5EF4-FFF2-40B4-BE49-F238E27FC236}">
                <a16:creationId xmlns:a16="http://schemas.microsoft.com/office/drawing/2014/main" id="{699872A3-F833-DE4C-6076-5953B57DC313}"/>
              </a:ext>
            </a:extLst>
          </p:cNvPr>
          <p:cNvSpPr txBox="1"/>
          <p:nvPr/>
        </p:nvSpPr>
        <p:spPr>
          <a:xfrm>
            <a:off x="6296417" y="1102290"/>
            <a:ext cx="2273379" cy="523220"/>
          </a:xfrm>
          <a:prstGeom prst="rect">
            <a:avLst/>
          </a:prstGeom>
          <a:noFill/>
        </p:spPr>
        <p:txBody>
          <a:bodyPr wrap="none" rtlCol="0">
            <a:spAutoFit/>
          </a:bodyPr>
          <a:lstStyle/>
          <a:p>
            <a:r>
              <a:rPr lang="en-US" sz="2800" dirty="0">
                <a:solidFill>
                  <a:srgbClr val="FF0000"/>
                </a:solidFill>
              </a:rPr>
              <a:t>Busy looping</a:t>
            </a:r>
          </a:p>
        </p:txBody>
      </p:sp>
    </p:spTree>
    <p:extLst>
      <p:ext uri="{BB962C8B-B14F-4D97-AF65-F5344CB8AC3E}">
        <p14:creationId xmlns:p14="http://schemas.microsoft.com/office/powerpoint/2010/main" val="4034509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4242" name="Rectangle 2"/>
          <p:cNvSpPr>
            <a:spLocks noGrp="1" noChangeArrowheads="1"/>
          </p:cNvSpPr>
          <p:nvPr>
            <p:ph type="title"/>
          </p:nvPr>
        </p:nvSpPr>
        <p:spPr/>
        <p:txBody>
          <a:bodyPr>
            <a:normAutofit fontScale="90000"/>
          </a:bodyPr>
          <a:lstStyle/>
          <a:p>
            <a:r>
              <a:rPr lang="en-US" dirty="0"/>
              <a:t>Measuring Cache Performance – Effect on CPI</a:t>
            </a:r>
          </a:p>
        </p:txBody>
      </p:sp>
      <p:sp>
        <p:nvSpPr>
          <p:cNvPr id="1674243" name="Rectangle 3"/>
          <p:cNvSpPr>
            <a:spLocks noGrp="1" noChangeArrowheads="1"/>
          </p:cNvSpPr>
          <p:nvPr>
            <p:ph type="body" idx="1"/>
          </p:nvPr>
        </p:nvSpPr>
        <p:spPr>
          <a:xfrm>
            <a:off x="1981200" y="1413938"/>
            <a:ext cx="8229600" cy="4525963"/>
          </a:xfrm>
        </p:spPr>
        <p:txBody>
          <a:bodyPr/>
          <a:lstStyle/>
          <a:p>
            <a:r>
              <a:rPr lang="en-US" sz="2000" dirty="0"/>
              <a:t>Assuming cache hit costs are included as part of the normal CPU execution cycle, then</a:t>
            </a:r>
          </a:p>
          <a:p>
            <a:pPr lvl="1">
              <a:buNone/>
            </a:pPr>
            <a:r>
              <a:rPr lang="en-US" sz="2000" dirty="0"/>
              <a:t>CPU time = IC (Instruction Count) × CPI (Cycles per Instruction)× CC (Clock Cycle)</a:t>
            </a:r>
          </a:p>
          <a:p>
            <a:pPr lvl="1">
              <a:buNone/>
            </a:pPr>
            <a:r>
              <a:rPr lang="en-US" sz="2000" dirty="0"/>
              <a:t>=  IC × (</a:t>
            </a:r>
            <a:r>
              <a:rPr lang="en-US" sz="2000" dirty="0" err="1"/>
              <a:t>CPI</a:t>
            </a:r>
            <a:r>
              <a:rPr lang="en-US" sz="2000" baseline="-25000" dirty="0" err="1"/>
              <a:t>ideal</a:t>
            </a:r>
            <a:r>
              <a:rPr lang="en-US" sz="2000" dirty="0"/>
              <a:t> + Average Memory-stall cycles) × CC</a:t>
            </a:r>
          </a:p>
        </p:txBody>
      </p:sp>
      <p:sp>
        <p:nvSpPr>
          <p:cNvPr id="9" name="Slide Number Placeholder 8"/>
          <p:cNvSpPr>
            <a:spLocks noGrp="1"/>
          </p:cNvSpPr>
          <p:nvPr>
            <p:ph type="sldNum" sz="quarter" idx="10"/>
          </p:nvPr>
        </p:nvSpPr>
        <p:spPr>
          <a:xfrm>
            <a:off x="8077200" y="6356351"/>
            <a:ext cx="2133600" cy="365125"/>
          </a:xfr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fld id="{3CC63E4C-4642-794D-A2FD-70F6B81535F5}" type="slidenum">
              <a:rPr kumimoji="0" lang="en-US" sz="1000" b="0" i="0" u="none" strike="noStrike" kern="1200" cap="none" spc="0" normalizeH="0" baseline="0" noProof="0">
                <a:ln>
                  <a:noFill/>
                </a:ln>
                <a:solidFill>
                  <a:prstClr val="black">
                    <a:tint val="75000"/>
                  </a:prstClr>
                </a:solidFill>
                <a:effectLst/>
                <a:uLnTx/>
                <a:uFillTx/>
                <a:latin typeface="Times New Roman" pitchFamily="18" charset="0"/>
                <a:ea typeface="宋体" charset="-122"/>
                <a:cs typeface="+mn-cs"/>
              </a:rPr>
              <a:pPr marL="0" marR="0" lvl="0" indent="0" algn="ctr" defTabSz="914400" rtl="0" eaLnBrk="1" fontAlgn="base" latinLnBrk="0" hangingPunct="1">
                <a:lnSpc>
                  <a:spcPct val="100000"/>
                </a:lnSpc>
                <a:spcBef>
                  <a:spcPct val="0"/>
                </a:spcBef>
                <a:spcAft>
                  <a:spcPct val="0"/>
                </a:spcAft>
                <a:buClrTx/>
                <a:buSzTx/>
                <a:buFontTx/>
                <a:buNone/>
                <a:tabLst/>
                <a:defRPr/>
              </a:pPr>
              <a:t>60</a:t>
            </a:fld>
            <a:endParaRPr kumimoji="0" lang="en-US" sz="1000" b="0" i="0" u="none" strike="noStrike" kern="1200" cap="none" spc="0" normalizeH="0" baseline="0" noProof="0">
              <a:ln>
                <a:noFill/>
              </a:ln>
              <a:solidFill>
                <a:prstClr val="black">
                  <a:tint val="75000"/>
                </a:prstClr>
              </a:solidFill>
              <a:effectLst/>
              <a:uLnTx/>
              <a:uFillTx/>
              <a:latin typeface="Times New Roman" pitchFamily="18" charset="0"/>
              <a:ea typeface="宋体" charset="-122"/>
              <a:cs typeface="+mn-cs"/>
            </a:endParaRPr>
          </a:p>
        </p:txBody>
      </p:sp>
      <p:grpSp>
        <p:nvGrpSpPr>
          <p:cNvPr id="2" name="Group 8"/>
          <p:cNvGrpSpPr>
            <a:grpSpLocks/>
          </p:cNvGrpSpPr>
          <p:nvPr/>
        </p:nvGrpSpPr>
        <p:grpSpPr bwMode="auto">
          <a:xfrm>
            <a:off x="3687261" y="3124191"/>
            <a:ext cx="2861708" cy="473075"/>
            <a:chOff x="2016" y="1488"/>
            <a:chExt cx="2208" cy="298"/>
          </a:xfrm>
        </p:grpSpPr>
        <p:sp>
          <p:nvSpPr>
            <p:cNvPr id="1674245" name="AutoShape 5"/>
            <p:cNvSpPr>
              <a:spLocks/>
            </p:cNvSpPr>
            <p:nvPr/>
          </p:nvSpPr>
          <p:spPr bwMode="auto">
            <a:xfrm rot="5400000">
              <a:off x="3072" y="432"/>
              <a:ext cx="96" cy="2208"/>
            </a:xfrm>
            <a:prstGeom prst="rightBrace">
              <a:avLst>
                <a:gd name="adj1" fmla="val 191667"/>
                <a:gd name="adj2" fmla="val 50000"/>
              </a:avLst>
            </a:prstGeom>
            <a:noFill/>
            <a:ln w="12700">
              <a:solidFill>
                <a:schemeClr val="accent2"/>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Calibri"/>
                <a:ea typeface="ＭＳ Ｐゴシック" charset="0"/>
                <a:cs typeface="+mn-cs"/>
              </a:endParaRPr>
            </a:p>
          </p:txBody>
        </p:sp>
        <p:sp>
          <p:nvSpPr>
            <p:cNvPr id="1674246" name="Text Box 6"/>
            <p:cNvSpPr txBox="1">
              <a:spLocks noChangeArrowheads="1"/>
            </p:cNvSpPr>
            <p:nvPr/>
          </p:nvSpPr>
          <p:spPr bwMode="auto">
            <a:xfrm>
              <a:off x="2688" y="1536"/>
              <a:ext cx="912" cy="250"/>
            </a:xfrm>
            <a:prstGeom prst="rect">
              <a:avLst/>
            </a:prstGeom>
            <a:noFill/>
            <a:ln w="12700">
              <a:noFill/>
              <a:miter lim="800000"/>
              <a:headEnd/>
              <a:tailEnd/>
            </a:ln>
            <a:effectLst/>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err="1">
                  <a:ln>
                    <a:noFill/>
                  </a:ln>
                  <a:solidFill>
                    <a:srgbClr val="FF0000"/>
                  </a:solidFill>
                  <a:effectLst/>
                  <a:uLnTx/>
                  <a:uFillTx/>
                  <a:latin typeface="Calibri"/>
                  <a:ea typeface="ＭＳ Ｐゴシック" charset="0"/>
                  <a:cs typeface="+mn-cs"/>
                </a:rPr>
                <a:t>CPI</a:t>
              </a:r>
              <a:r>
                <a:rPr kumimoji="0" lang="en-US" sz="2000" b="0" i="0" u="none" strike="noStrike" kern="1200" cap="none" spc="0" normalizeH="0" baseline="-25000" noProof="0" dirty="0" err="1">
                  <a:ln>
                    <a:noFill/>
                  </a:ln>
                  <a:solidFill>
                    <a:srgbClr val="FF0000"/>
                  </a:solidFill>
                  <a:effectLst/>
                  <a:uLnTx/>
                  <a:uFillTx/>
                  <a:latin typeface="Calibri"/>
                  <a:ea typeface="ＭＳ Ｐゴシック" charset="0"/>
                  <a:cs typeface="+mn-cs"/>
                </a:rPr>
                <a:t>stall</a:t>
              </a:r>
              <a:endParaRPr kumimoji="0" lang="en-US" sz="2000" b="0" i="0" u="none" strike="noStrike" kern="1200" cap="none" spc="0" normalizeH="0" baseline="-25000" noProof="0" dirty="0">
                <a:ln>
                  <a:noFill/>
                </a:ln>
                <a:solidFill>
                  <a:srgbClr val="FF0000"/>
                </a:solidFill>
                <a:effectLst/>
                <a:uLnTx/>
                <a:uFillTx/>
                <a:latin typeface="Calibri"/>
                <a:ea typeface="ＭＳ Ｐゴシック" charset="0"/>
                <a:cs typeface="+mn-cs"/>
              </a:endParaRPr>
            </a:p>
          </p:txBody>
        </p:sp>
      </p:grpSp>
      <p:sp>
        <p:nvSpPr>
          <p:cNvPr id="1674247" name="Rectangle 7"/>
          <p:cNvSpPr>
            <a:spLocks noChangeArrowheads="1"/>
          </p:cNvSpPr>
          <p:nvPr/>
        </p:nvSpPr>
        <p:spPr bwMode="auto">
          <a:xfrm>
            <a:off x="2057400" y="3337445"/>
            <a:ext cx="8610600" cy="1750223"/>
          </a:xfrm>
          <a:prstGeom prst="rect">
            <a:avLst/>
          </a:prstGeom>
          <a:noFill/>
          <a:ln w="12700">
            <a:noFill/>
            <a:miter lim="800000"/>
            <a:headEnd/>
            <a:tailEnd/>
          </a:ln>
          <a:effectLst/>
        </p:spPr>
        <p:txBody>
          <a:bodyPr wrap="square" lIns="63500" tIns="25400" rIns="63500" bIns="25400">
            <a:spAutoFit/>
          </a:bodyPr>
          <a:lstStyle/>
          <a:p>
            <a:pPr marL="287338" marR="0" lvl="0" indent="-287338" algn="l" defTabSz="457200" rtl="0" eaLnBrk="1" fontAlgn="auto" latinLnBrk="0" hangingPunct="1">
              <a:lnSpc>
                <a:spcPct val="100000"/>
              </a:lnSpc>
              <a:spcBef>
                <a:spcPct val="30000"/>
              </a:spcBef>
              <a:spcAft>
                <a:spcPts val="0"/>
              </a:spcAft>
              <a:buClrTx/>
              <a:buSzPct val="75000"/>
              <a:buFont typeface="Arial"/>
              <a:buChar char="•"/>
              <a:tabLst/>
              <a:defRPr/>
            </a:pPr>
            <a:endParaRPr kumimoji="0" lang="en-US" sz="2400" b="0" i="0" u="none" strike="noStrike" kern="1200" cap="none" spc="0" normalizeH="0" baseline="0" noProof="0" dirty="0">
              <a:ln>
                <a:noFill/>
              </a:ln>
              <a:solidFill>
                <a:prstClr val="black"/>
              </a:solidFill>
              <a:effectLst/>
              <a:uLnTx/>
              <a:uFillTx/>
              <a:latin typeface="Calibri"/>
              <a:ea typeface="ＭＳ Ｐゴシック" charset="0"/>
              <a:cs typeface="+mn-cs"/>
            </a:endParaRPr>
          </a:p>
          <a:p>
            <a:pPr marL="287338" marR="0" lvl="0" indent="-287338" algn="l" defTabSz="457200" rtl="0" eaLnBrk="1" fontAlgn="auto" latinLnBrk="0" hangingPunct="1">
              <a:lnSpc>
                <a:spcPct val="100000"/>
              </a:lnSpc>
              <a:spcBef>
                <a:spcPct val="30000"/>
              </a:spcBef>
              <a:spcAft>
                <a:spcPts val="0"/>
              </a:spcAft>
              <a:buClrTx/>
              <a:buSzPct val="75000"/>
              <a:buFont typeface="Arial"/>
              <a:buChar char="•"/>
              <a:tabLst/>
              <a:defRPr/>
            </a:pPr>
            <a:r>
              <a:rPr kumimoji="0" lang="en-US" sz="2400" b="0" i="0" u="none" strike="noStrike" kern="1200" cap="none" spc="0" normalizeH="0" baseline="0" noProof="0" dirty="0">
                <a:ln>
                  <a:noFill/>
                </a:ln>
                <a:solidFill>
                  <a:prstClr val="black"/>
                </a:solidFill>
                <a:effectLst/>
                <a:uLnTx/>
                <a:uFillTx/>
                <a:latin typeface="Calibri"/>
                <a:ea typeface="ＭＳ Ｐゴシック" charset="0"/>
                <a:cs typeface="+mn-cs"/>
              </a:rPr>
              <a:t>A simple model for Memory-stall cycles</a:t>
            </a:r>
          </a:p>
          <a:p>
            <a:pPr marL="287338" marR="0" lvl="0" indent="-287338" algn="l" defTabSz="457200" rtl="0" eaLnBrk="1" fontAlgn="auto" latinLnBrk="0" hangingPunct="1">
              <a:lnSpc>
                <a:spcPct val="100000"/>
              </a:lnSpc>
              <a:spcBef>
                <a:spcPct val="30000"/>
              </a:spcBef>
              <a:spcAft>
                <a:spcPts val="0"/>
              </a:spcAft>
              <a:buClrTx/>
              <a:buSzPct val="75000"/>
              <a:buFontTx/>
              <a:buNone/>
              <a:tabLst/>
              <a:defRPr/>
            </a:pPr>
            <a:r>
              <a:rPr kumimoji="0" lang="en-US" sz="2400" b="0" i="0" u="none" strike="noStrike" kern="1200" cap="none" spc="0" normalizeH="0" baseline="0" noProof="0" dirty="0">
                <a:ln>
                  <a:noFill/>
                </a:ln>
                <a:solidFill>
                  <a:srgbClr val="FF0000"/>
                </a:solidFill>
                <a:effectLst/>
                <a:uLnTx/>
                <a:uFillTx/>
                <a:latin typeface="Calibri"/>
                <a:ea typeface="ＭＳ Ｐゴシック" charset="0"/>
                <a:cs typeface="+mn-cs"/>
              </a:rPr>
              <a:t>Memory-stall cycles = accesses/instruction </a:t>
            </a:r>
            <a:r>
              <a:rPr kumimoji="0" lang="en-US" sz="2400" b="0" i="0" u="none" strike="noStrike" kern="1200" cap="none" spc="0" normalizeH="0" baseline="0" noProof="0" dirty="0">
                <a:ln>
                  <a:noFill/>
                </a:ln>
                <a:solidFill>
                  <a:srgbClr val="FF0000"/>
                </a:solidFill>
                <a:effectLst/>
                <a:uLnTx/>
                <a:uFillTx/>
                <a:latin typeface="Calibri"/>
                <a:ea typeface="ＭＳ Ｐゴシック" charset="0"/>
                <a:cs typeface="Arial" charset="0"/>
              </a:rPr>
              <a:t>× </a:t>
            </a:r>
            <a:r>
              <a:rPr kumimoji="0" lang="en-US" sz="2400" b="0" i="0" u="none" strike="noStrike" kern="1200" cap="none" spc="0" normalizeH="0" baseline="0" noProof="0" dirty="0">
                <a:ln>
                  <a:noFill/>
                </a:ln>
                <a:solidFill>
                  <a:srgbClr val="FF0000"/>
                </a:solidFill>
                <a:effectLst/>
                <a:uLnTx/>
                <a:uFillTx/>
                <a:latin typeface="Calibri"/>
                <a:ea typeface="ＭＳ Ｐゴシック" charset="0"/>
                <a:cs typeface="+mn-cs"/>
              </a:rPr>
              <a:t>miss rate </a:t>
            </a:r>
            <a:r>
              <a:rPr kumimoji="0" lang="en-US" sz="2400" b="0" i="0" u="none" strike="noStrike" kern="1200" cap="none" spc="0" normalizeH="0" baseline="0" noProof="0" dirty="0">
                <a:ln>
                  <a:noFill/>
                </a:ln>
                <a:solidFill>
                  <a:srgbClr val="FF0000"/>
                </a:solidFill>
                <a:effectLst/>
                <a:uLnTx/>
                <a:uFillTx/>
                <a:latin typeface="Calibri"/>
                <a:ea typeface="ＭＳ Ｐゴシック" charset="0"/>
                <a:cs typeface="Arial" charset="0"/>
              </a:rPr>
              <a:t>×</a:t>
            </a:r>
            <a:r>
              <a:rPr kumimoji="0" lang="en-US" sz="2400" b="0" i="0" u="none" strike="noStrike" kern="1200" cap="none" spc="0" normalizeH="0" baseline="0" noProof="0" dirty="0">
                <a:ln>
                  <a:noFill/>
                </a:ln>
                <a:solidFill>
                  <a:srgbClr val="FF0000"/>
                </a:solidFill>
                <a:effectLst/>
                <a:uLnTx/>
                <a:uFillTx/>
                <a:latin typeface="Calibri"/>
                <a:ea typeface="ＭＳ Ｐゴシック" charset="0"/>
                <a:cs typeface="+mn-cs"/>
              </a:rPr>
              <a:t> miss penalty</a:t>
            </a:r>
          </a:p>
        </p:txBody>
      </p:sp>
    </p:spTree>
    <p:extLst>
      <p:ext uri="{BB962C8B-B14F-4D97-AF65-F5344CB8AC3E}">
        <p14:creationId xmlns:p14="http://schemas.microsoft.com/office/powerpoint/2010/main" val="376580585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742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74247"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6290" name="Rectangle 2"/>
          <p:cNvSpPr>
            <a:spLocks noGrp="1" noChangeArrowheads="1"/>
          </p:cNvSpPr>
          <p:nvPr>
            <p:ph type="title"/>
          </p:nvPr>
        </p:nvSpPr>
        <p:spPr/>
        <p:txBody>
          <a:bodyPr>
            <a:normAutofit/>
          </a:bodyPr>
          <a:lstStyle/>
          <a:p>
            <a:r>
              <a:rPr lang="en-US"/>
              <a:t>Impacts of Cache Performance</a:t>
            </a:r>
          </a:p>
        </p:txBody>
      </p:sp>
      <p:sp>
        <p:nvSpPr>
          <p:cNvPr id="1676291" name="Rectangle 3"/>
          <p:cNvSpPr>
            <a:spLocks noGrp="1" noChangeArrowheads="1"/>
          </p:cNvSpPr>
          <p:nvPr>
            <p:ph type="body" idx="1"/>
          </p:nvPr>
        </p:nvSpPr>
        <p:spPr>
          <a:xfrm>
            <a:off x="914400" y="1468970"/>
            <a:ext cx="10896600" cy="5185830"/>
          </a:xfrm>
        </p:spPr>
        <p:txBody>
          <a:bodyPr>
            <a:normAutofit lnSpcReduction="10000"/>
          </a:bodyPr>
          <a:lstStyle/>
          <a:p>
            <a:r>
              <a:rPr lang="en-US" dirty="0"/>
              <a:t>Relative $ penalty increases as processor performance improves (faster clock rate and/or lower CPI)</a:t>
            </a:r>
          </a:p>
          <a:p>
            <a:pPr lvl="1"/>
            <a:r>
              <a:rPr lang="en-US" dirty="0"/>
              <a:t>Memory speed unlikely to improve as fast as processor cycle time. When calculating </a:t>
            </a:r>
            <a:r>
              <a:rPr lang="en-US" dirty="0" err="1"/>
              <a:t>CPI</a:t>
            </a:r>
            <a:r>
              <a:rPr lang="en-US" baseline="-25000" dirty="0" err="1"/>
              <a:t>stall</a:t>
            </a:r>
            <a:r>
              <a:rPr lang="en-US" dirty="0"/>
              <a:t>, cache miss penalty is measured in processor clock cycles needed to handle a miss</a:t>
            </a:r>
          </a:p>
          <a:p>
            <a:pPr lvl="1"/>
            <a:r>
              <a:rPr lang="en-US" dirty="0"/>
              <a:t>Lower the </a:t>
            </a:r>
            <a:r>
              <a:rPr lang="en-US" dirty="0" err="1"/>
              <a:t>CPI</a:t>
            </a:r>
            <a:r>
              <a:rPr lang="en-US" baseline="-25000" dirty="0" err="1"/>
              <a:t>ideal</a:t>
            </a:r>
            <a:r>
              <a:rPr lang="en-US" dirty="0"/>
              <a:t>, more pronounced impact of stalls</a:t>
            </a:r>
          </a:p>
          <a:p>
            <a:r>
              <a:rPr lang="en-US" dirty="0"/>
              <a:t>Processor with a </a:t>
            </a:r>
            <a:r>
              <a:rPr lang="en-US" dirty="0" err="1"/>
              <a:t>CPI</a:t>
            </a:r>
            <a:r>
              <a:rPr lang="en-US" baseline="-25000" dirty="0" err="1"/>
              <a:t>ideal</a:t>
            </a:r>
            <a:r>
              <a:rPr lang="en-US" dirty="0"/>
              <a:t> of 2, a 100 cycle miss penalty, 36% load/store </a:t>
            </a:r>
            <a:r>
              <a:rPr lang="en-US" dirty="0" err="1"/>
              <a:t>instr’s</a:t>
            </a:r>
            <a:r>
              <a:rPr lang="en-US" dirty="0"/>
              <a:t>, and 2% I$ and 4% D$ miss rates</a:t>
            </a:r>
          </a:p>
          <a:p>
            <a:pPr lvl="1"/>
            <a:r>
              <a:rPr lang="en-US" dirty="0"/>
              <a:t>Memory-stall cycles = 2% × 100 + 36% × 4% × 100 = 3.44</a:t>
            </a:r>
          </a:p>
          <a:p>
            <a:pPr lvl="1"/>
            <a:r>
              <a:rPr lang="en-US" dirty="0"/>
              <a:t>So                   </a:t>
            </a:r>
            <a:r>
              <a:rPr lang="en-US" dirty="0" err="1"/>
              <a:t>CPI</a:t>
            </a:r>
            <a:r>
              <a:rPr lang="en-US" baseline="-25000" dirty="0" err="1"/>
              <a:t>stalls</a:t>
            </a:r>
            <a:r>
              <a:rPr lang="en-US" dirty="0"/>
              <a:t>  =  2 + 3.44 = 5.44</a:t>
            </a:r>
          </a:p>
          <a:p>
            <a:pPr lvl="1"/>
            <a:r>
              <a:rPr lang="en-US" dirty="0"/>
              <a:t>More than twice </a:t>
            </a:r>
            <a:r>
              <a:rPr lang="en-US" dirty="0" err="1"/>
              <a:t>CPI</a:t>
            </a:r>
            <a:r>
              <a:rPr lang="en-US" baseline="-25000" dirty="0" err="1"/>
              <a:t>ideal</a:t>
            </a:r>
            <a:r>
              <a:rPr lang="en-US" dirty="0"/>
              <a:t>!</a:t>
            </a:r>
          </a:p>
        </p:txBody>
      </p:sp>
      <p:sp>
        <p:nvSpPr>
          <p:cNvPr id="5" name="Slide Number Placeholder 4"/>
          <p:cNvSpPr>
            <a:spLocks noGrp="1"/>
          </p:cNvSpPr>
          <p:nvPr>
            <p:ph type="sldNum" sz="quarter" idx="10"/>
          </p:nvPr>
        </p:nvSpPr>
        <p:spPr>
          <a:xfrm>
            <a:off x="8077200" y="6356351"/>
            <a:ext cx="2133600" cy="365125"/>
          </a:xfr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fld id="{3CC63E4C-4642-794D-A2FD-70F6B81535F5}" type="slidenum">
              <a:rPr kumimoji="0" lang="en-US" sz="1000" b="0" i="0" u="none" strike="noStrike" kern="1200" cap="none" spc="0" normalizeH="0" baseline="0" noProof="0">
                <a:ln>
                  <a:noFill/>
                </a:ln>
                <a:solidFill>
                  <a:prstClr val="black">
                    <a:tint val="75000"/>
                  </a:prstClr>
                </a:solidFill>
                <a:effectLst/>
                <a:uLnTx/>
                <a:uFillTx/>
                <a:latin typeface="Times New Roman" pitchFamily="18" charset="0"/>
                <a:ea typeface="宋体" charset="-122"/>
                <a:cs typeface="+mn-cs"/>
              </a:rPr>
              <a:pPr marL="0" marR="0" lvl="0" indent="0" algn="ctr" defTabSz="914400" rtl="0" eaLnBrk="1" fontAlgn="base" latinLnBrk="0" hangingPunct="1">
                <a:lnSpc>
                  <a:spcPct val="100000"/>
                </a:lnSpc>
                <a:spcBef>
                  <a:spcPct val="0"/>
                </a:spcBef>
                <a:spcAft>
                  <a:spcPct val="0"/>
                </a:spcAft>
                <a:buClrTx/>
                <a:buSzTx/>
                <a:buFontTx/>
                <a:buNone/>
                <a:tabLst/>
                <a:defRPr/>
              </a:pPr>
              <a:t>61</a:t>
            </a:fld>
            <a:endParaRPr kumimoji="0" lang="en-US" sz="1000" b="0" i="0" u="none" strike="noStrike" kern="1200" cap="none" spc="0" normalizeH="0" baseline="0" noProof="0">
              <a:ln>
                <a:noFill/>
              </a:ln>
              <a:solidFill>
                <a:prstClr val="black">
                  <a:tint val="75000"/>
                </a:prstClr>
              </a:solidFill>
              <a:effectLst/>
              <a:uLnTx/>
              <a:uFillTx/>
              <a:latin typeface="Times New Roman" pitchFamily="18" charset="0"/>
              <a:ea typeface="宋体" charset="-122"/>
              <a:cs typeface="+mn-cs"/>
            </a:endParaRPr>
          </a:p>
        </p:txBody>
      </p:sp>
    </p:spTree>
    <p:extLst>
      <p:ext uri="{BB962C8B-B14F-4D97-AF65-F5344CB8AC3E}">
        <p14:creationId xmlns:p14="http://schemas.microsoft.com/office/powerpoint/2010/main" val="331817078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676291">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76291">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7629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76291">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76291">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76291">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76291">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76291"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5A73A6-45D3-B4E0-099A-74D872A9BFC9}"/>
              </a:ext>
            </a:extLst>
          </p:cNvPr>
          <p:cNvSpPr>
            <a:spLocks noGrp="1"/>
          </p:cNvSpPr>
          <p:nvPr>
            <p:ph type="title"/>
          </p:nvPr>
        </p:nvSpPr>
        <p:spPr/>
        <p:txBody>
          <a:bodyPr/>
          <a:lstStyle/>
          <a:p>
            <a:r>
              <a:rPr lang="en-US" altLang="zh-CN" dirty="0"/>
              <a:t>Semaphore</a:t>
            </a:r>
            <a:r>
              <a:rPr lang="zh-CN" altLang="en-US" dirty="0"/>
              <a:t> </a:t>
            </a:r>
            <a:r>
              <a:rPr lang="en-US" altLang="zh-CN" dirty="0"/>
              <a:t>Operations</a:t>
            </a:r>
            <a:endParaRPr lang="en-US" dirty="0"/>
          </a:p>
        </p:txBody>
      </p:sp>
      <p:sp>
        <p:nvSpPr>
          <p:cNvPr id="3" name="内容占位符 2">
            <a:extLst>
              <a:ext uri="{FF2B5EF4-FFF2-40B4-BE49-F238E27FC236}">
                <a16:creationId xmlns:a16="http://schemas.microsoft.com/office/drawing/2014/main" id="{3B9BD8B3-48E9-4709-3672-7A3A060932B9}"/>
              </a:ext>
            </a:extLst>
          </p:cNvPr>
          <p:cNvSpPr>
            <a:spLocks noGrp="1"/>
          </p:cNvSpPr>
          <p:nvPr>
            <p:ph idx="1"/>
          </p:nvPr>
        </p:nvSpPr>
        <p:spPr>
          <a:xfrm>
            <a:off x="419449" y="1073427"/>
            <a:ext cx="6179145" cy="5138531"/>
          </a:xfrm>
        </p:spPr>
        <p:txBody>
          <a:bodyPr>
            <a:normAutofit/>
          </a:bodyPr>
          <a:lstStyle/>
          <a:p>
            <a:r>
              <a:rPr lang="en-US" altLang="zh-CN" sz="2800" b="1" dirty="0">
                <a:solidFill>
                  <a:srgbClr val="0070C0"/>
                </a:solidFill>
                <a:latin typeface="Helvetica" pitchFamily="2" charset="0"/>
              </a:rPr>
              <a:t>Initialization</a:t>
            </a:r>
          </a:p>
          <a:p>
            <a:endParaRPr lang="en-US" altLang="zh-CN" sz="2800" b="1" dirty="0">
              <a:solidFill>
                <a:srgbClr val="0070C0"/>
              </a:solidFill>
            </a:endParaRPr>
          </a:p>
          <a:p>
            <a:r>
              <a:rPr lang="en-US" altLang="zh-CN" sz="2800" b="1" dirty="0">
                <a:solidFill>
                  <a:srgbClr val="0070C0"/>
                </a:solidFill>
              </a:rPr>
              <a:t>Wait</a:t>
            </a:r>
            <a:r>
              <a:rPr lang="zh-CN" altLang="en-US" sz="2800" dirty="0"/>
              <a:t> </a:t>
            </a:r>
            <a:r>
              <a:rPr lang="en-US" altLang="zh-CN" sz="2800" dirty="0"/>
              <a:t>or</a:t>
            </a:r>
            <a:r>
              <a:rPr lang="zh-CN" altLang="en-US" sz="2800" dirty="0"/>
              <a:t> </a:t>
            </a:r>
            <a:r>
              <a:rPr lang="en-US" altLang="zh-CN" sz="2800" b="1" dirty="0">
                <a:solidFill>
                  <a:srgbClr val="0070C0"/>
                </a:solidFill>
              </a:rPr>
              <a:t>test</a:t>
            </a:r>
          </a:p>
          <a:p>
            <a:pPr lvl="1"/>
            <a:r>
              <a:rPr lang="en-US" altLang="zh-CN" sz="2400" dirty="0"/>
              <a:t>Decrements</a:t>
            </a:r>
            <a:r>
              <a:rPr lang="zh-CN" altLang="en-US" sz="2400" dirty="0"/>
              <a:t> </a:t>
            </a:r>
            <a:r>
              <a:rPr lang="en-US" altLang="zh-CN" sz="2400" dirty="0" err="1"/>
              <a:t>sem</a:t>
            </a:r>
            <a:r>
              <a:rPr lang="zh-CN" altLang="en-US" sz="2400" dirty="0"/>
              <a:t> </a:t>
            </a:r>
            <a:r>
              <a:rPr lang="en-US" altLang="zh-CN" sz="2400" dirty="0"/>
              <a:t>value</a:t>
            </a:r>
            <a:r>
              <a:rPr lang="zh-CN" altLang="en-US" sz="2400" dirty="0"/>
              <a:t> </a:t>
            </a:r>
            <a:r>
              <a:rPr lang="en-US" altLang="zh-CN" sz="2400" dirty="0"/>
              <a:t>by</a:t>
            </a:r>
            <a:r>
              <a:rPr lang="zh-CN" altLang="en-US" sz="2400" dirty="0"/>
              <a:t> </a:t>
            </a:r>
            <a:r>
              <a:rPr lang="en-US" altLang="zh-CN" sz="2400" dirty="0"/>
              <a:t>1.</a:t>
            </a:r>
            <a:r>
              <a:rPr lang="zh-CN" altLang="en-US" sz="2400" dirty="0"/>
              <a:t> </a:t>
            </a:r>
            <a:r>
              <a:rPr lang="en-US" altLang="zh-CN" sz="2400" dirty="0"/>
              <a:t>Waits</a:t>
            </a:r>
            <a:r>
              <a:rPr lang="zh-CN" altLang="en-US" sz="2400" dirty="0"/>
              <a:t> </a:t>
            </a:r>
            <a:r>
              <a:rPr lang="en-US" altLang="zh-CN" sz="2400" dirty="0"/>
              <a:t>if</a:t>
            </a:r>
            <a:r>
              <a:rPr lang="zh-CN" altLang="en-US" sz="2400" dirty="0"/>
              <a:t> </a:t>
            </a:r>
            <a:r>
              <a:rPr lang="en-US" altLang="zh-CN" sz="2400" dirty="0"/>
              <a:t>value</a:t>
            </a:r>
            <a:r>
              <a:rPr lang="zh-CN" altLang="en-US" sz="2400" dirty="0"/>
              <a:t> </a:t>
            </a:r>
            <a:r>
              <a:rPr lang="en-US" altLang="zh-CN" sz="2400" dirty="0"/>
              <a:t>of</a:t>
            </a:r>
            <a:r>
              <a:rPr lang="zh-CN" altLang="en-US" sz="2400" dirty="0"/>
              <a:t> </a:t>
            </a:r>
            <a:r>
              <a:rPr lang="en-US" altLang="zh-CN" sz="2400" dirty="0" err="1"/>
              <a:t>sem</a:t>
            </a:r>
            <a:r>
              <a:rPr lang="zh-CN" altLang="en-US" sz="2400" dirty="0"/>
              <a:t> </a:t>
            </a:r>
            <a:r>
              <a:rPr lang="en-US" altLang="zh-CN" sz="2400" dirty="0"/>
              <a:t>is</a:t>
            </a:r>
            <a:r>
              <a:rPr lang="zh-CN" altLang="en-US" sz="2400" dirty="0"/>
              <a:t> </a:t>
            </a:r>
            <a:r>
              <a:rPr lang="en-US" altLang="zh-CN" sz="2400" dirty="0"/>
              <a:t>&lt;0</a:t>
            </a:r>
          </a:p>
          <a:p>
            <a:endParaRPr lang="en-US" altLang="zh-CN" sz="2800" b="1" dirty="0">
              <a:solidFill>
                <a:srgbClr val="0070C0"/>
              </a:solidFill>
            </a:endParaRPr>
          </a:p>
          <a:p>
            <a:r>
              <a:rPr lang="en-US" altLang="zh-CN" sz="2800" b="1" dirty="0">
                <a:solidFill>
                  <a:srgbClr val="0070C0"/>
                </a:solidFill>
              </a:rPr>
              <a:t>Signal</a:t>
            </a:r>
            <a:r>
              <a:rPr lang="zh-CN" altLang="en-US" sz="2800" dirty="0"/>
              <a:t> </a:t>
            </a:r>
            <a:r>
              <a:rPr lang="en-US" altLang="zh-CN" sz="2800" dirty="0"/>
              <a:t>or</a:t>
            </a:r>
            <a:r>
              <a:rPr lang="zh-CN" altLang="en-US" sz="2800" dirty="0"/>
              <a:t> </a:t>
            </a:r>
            <a:r>
              <a:rPr lang="en-US" altLang="zh-CN" sz="2800" b="1" dirty="0">
                <a:solidFill>
                  <a:srgbClr val="0070C0"/>
                </a:solidFill>
              </a:rPr>
              <a:t>post</a:t>
            </a:r>
            <a:r>
              <a:rPr lang="en-US" altLang="zh-CN" sz="2800" dirty="0"/>
              <a:t>:</a:t>
            </a:r>
          </a:p>
          <a:p>
            <a:pPr lvl="1"/>
            <a:r>
              <a:rPr lang="en-US" altLang="zh-CN" sz="2400" dirty="0"/>
              <a:t>Increments</a:t>
            </a:r>
            <a:r>
              <a:rPr lang="zh-CN" altLang="en-US" sz="2400" dirty="0"/>
              <a:t> </a:t>
            </a:r>
            <a:r>
              <a:rPr lang="en-US" altLang="zh-CN" sz="2400" dirty="0" err="1"/>
              <a:t>sem</a:t>
            </a:r>
            <a:r>
              <a:rPr lang="zh-CN" altLang="en-US" sz="2400" dirty="0"/>
              <a:t> </a:t>
            </a:r>
            <a:r>
              <a:rPr lang="en-US" altLang="zh-CN" sz="2400" dirty="0"/>
              <a:t>value</a:t>
            </a:r>
            <a:r>
              <a:rPr lang="zh-CN" altLang="en-US" sz="2400" dirty="0"/>
              <a:t> </a:t>
            </a:r>
            <a:r>
              <a:rPr lang="en-US" altLang="zh-CN" sz="2400" dirty="0"/>
              <a:t>by</a:t>
            </a:r>
            <a:r>
              <a:rPr lang="zh-CN" altLang="en-US" sz="2400" dirty="0"/>
              <a:t> </a:t>
            </a:r>
            <a:r>
              <a:rPr lang="en-US" altLang="zh-CN" sz="2400" dirty="0"/>
              <a:t>1.</a:t>
            </a:r>
            <a:r>
              <a:rPr lang="zh-CN" altLang="en-US" sz="2400" dirty="0"/>
              <a:t> </a:t>
            </a:r>
            <a:r>
              <a:rPr lang="en-US" altLang="zh-CN" sz="2400" dirty="0"/>
              <a:t>Then</a:t>
            </a:r>
            <a:r>
              <a:rPr lang="zh-CN" altLang="en-US" sz="2400" dirty="0"/>
              <a:t> </a:t>
            </a:r>
            <a:r>
              <a:rPr lang="en-US" altLang="zh-CN" sz="2400" dirty="0"/>
              <a:t>wake</a:t>
            </a:r>
            <a:r>
              <a:rPr lang="zh-CN" altLang="en-US" sz="2400" dirty="0"/>
              <a:t> </a:t>
            </a:r>
            <a:r>
              <a:rPr lang="en-US" altLang="zh-CN" sz="2400" dirty="0"/>
              <a:t>a</a:t>
            </a:r>
            <a:r>
              <a:rPr lang="zh-CN" altLang="en-US" sz="2400" dirty="0"/>
              <a:t> </a:t>
            </a:r>
            <a:r>
              <a:rPr lang="en-US" altLang="zh-CN" sz="2400" dirty="0"/>
              <a:t>single</a:t>
            </a:r>
            <a:r>
              <a:rPr lang="zh-CN" altLang="en-US" sz="2400" dirty="0"/>
              <a:t> </a:t>
            </a:r>
            <a:r>
              <a:rPr lang="en-US" altLang="zh-CN" sz="2400" dirty="0"/>
              <a:t>waiter</a:t>
            </a:r>
            <a:r>
              <a:rPr lang="zh-CN" altLang="en-US" sz="2400" dirty="0"/>
              <a:t>  </a:t>
            </a:r>
            <a:r>
              <a:rPr lang="en-US" altLang="zh-CN" sz="2400" dirty="0"/>
              <a:t>if</a:t>
            </a:r>
            <a:r>
              <a:rPr lang="zh-CN" altLang="en-US" sz="2400" dirty="0"/>
              <a:t> </a:t>
            </a:r>
            <a:r>
              <a:rPr lang="en-US" altLang="zh-CN" sz="2400" dirty="0"/>
              <a:t>exists</a:t>
            </a:r>
            <a:endParaRPr lang="en-US" sz="2400" dirty="0"/>
          </a:p>
        </p:txBody>
      </p:sp>
      <p:pic>
        <p:nvPicPr>
          <p:cNvPr id="7" name="图片 6">
            <a:extLst>
              <a:ext uri="{FF2B5EF4-FFF2-40B4-BE49-F238E27FC236}">
                <a16:creationId xmlns:a16="http://schemas.microsoft.com/office/drawing/2014/main" id="{322E08C5-38E4-BA28-B866-1DDD14F5AD1E}"/>
              </a:ext>
            </a:extLst>
          </p:cNvPr>
          <p:cNvPicPr>
            <a:picLocks noChangeAspect="1"/>
          </p:cNvPicPr>
          <p:nvPr/>
        </p:nvPicPr>
        <p:blipFill>
          <a:blip r:embed="rId2"/>
          <a:stretch>
            <a:fillRect/>
          </a:stretch>
        </p:blipFill>
        <p:spPr>
          <a:xfrm>
            <a:off x="6598594" y="2848921"/>
            <a:ext cx="3646973" cy="1118609"/>
          </a:xfrm>
          <a:prstGeom prst="rect">
            <a:avLst/>
          </a:prstGeom>
        </p:spPr>
      </p:pic>
      <p:pic>
        <p:nvPicPr>
          <p:cNvPr id="8" name="图片 7">
            <a:extLst>
              <a:ext uri="{FF2B5EF4-FFF2-40B4-BE49-F238E27FC236}">
                <a16:creationId xmlns:a16="http://schemas.microsoft.com/office/drawing/2014/main" id="{49479045-D9BB-84DF-2AEE-F7C1A0993EC0}"/>
              </a:ext>
            </a:extLst>
          </p:cNvPr>
          <p:cNvPicPr>
            <a:picLocks noChangeAspect="1"/>
          </p:cNvPicPr>
          <p:nvPr/>
        </p:nvPicPr>
        <p:blipFill>
          <a:blip r:embed="rId3"/>
          <a:stretch>
            <a:fillRect/>
          </a:stretch>
        </p:blipFill>
        <p:spPr>
          <a:xfrm>
            <a:off x="6598594" y="4569554"/>
            <a:ext cx="3483269" cy="1074008"/>
          </a:xfrm>
          <a:prstGeom prst="rect">
            <a:avLst/>
          </a:prstGeom>
        </p:spPr>
      </p:pic>
      <p:pic>
        <p:nvPicPr>
          <p:cNvPr id="5" name="图片 4">
            <a:extLst>
              <a:ext uri="{FF2B5EF4-FFF2-40B4-BE49-F238E27FC236}">
                <a16:creationId xmlns:a16="http://schemas.microsoft.com/office/drawing/2014/main" id="{275ABE27-FB8A-E08D-E457-C65D0437B2C1}"/>
              </a:ext>
            </a:extLst>
          </p:cNvPr>
          <p:cNvPicPr>
            <a:picLocks noChangeAspect="1"/>
          </p:cNvPicPr>
          <p:nvPr/>
        </p:nvPicPr>
        <p:blipFill>
          <a:blip r:embed="rId4"/>
          <a:stretch>
            <a:fillRect/>
          </a:stretch>
        </p:blipFill>
        <p:spPr>
          <a:xfrm>
            <a:off x="6598594" y="1095729"/>
            <a:ext cx="5487773" cy="1161523"/>
          </a:xfrm>
          <a:prstGeom prst="rect">
            <a:avLst/>
          </a:prstGeom>
        </p:spPr>
      </p:pic>
      <p:sp>
        <p:nvSpPr>
          <p:cNvPr id="6" name="文本框 8">
            <a:extLst>
              <a:ext uri="{FF2B5EF4-FFF2-40B4-BE49-F238E27FC236}">
                <a16:creationId xmlns:a16="http://schemas.microsoft.com/office/drawing/2014/main" id="{748A4D60-201C-889E-2053-DDD18182000C}"/>
              </a:ext>
            </a:extLst>
          </p:cNvPr>
          <p:cNvSpPr txBox="1"/>
          <p:nvPr/>
        </p:nvSpPr>
        <p:spPr>
          <a:xfrm>
            <a:off x="8686800" y="3119472"/>
            <a:ext cx="284982" cy="523220"/>
          </a:xfrm>
          <a:prstGeom prst="rect">
            <a:avLst/>
          </a:prstGeom>
          <a:noFill/>
        </p:spPr>
        <p:txBody>
          <a:bodyPr wrap="square" rtlCol="0">
            <a:spAutoFit/>
          </a:bodyPr>
          <a:lstStyle/>
          <a:p>
            <a:r>
              <a:rPr lang="en-US" altLang="zh-CN" sz="2800" b="1" dirty="0"/>
              <a:t>;</a:t>
            </a:r>
            <a:endParaRPr lang="en-US" b="1" dirty="0"/>
          </a:p>
        </p:txBody>
      </p:sp>
      <p:sp>
        <p:nvSpPr>
          <p:cNvPr id="11" name="文本框 8">
            <a:extLst>
              <a:ext uri="{FF2B5EF4-FFF2-40B4-BE49-F238E27FC236}">
                <a16:creationId xmlns:a16="http://schemas.microsoft.com/office/drawing/2014/main" id="{2BAC9157-0D67-7459-FE87-F2FF1B259A45}"/>
              </a:ext>
            </a:extLst>
          </p:cNvPr>
          <p:cNvSpPr txBox="1"/>
          <p:nvPr/>
        </p:nvSpPr>
        <p:spPr>
          <a:xfrm>
            <a:off x="8562232" y="4844948"/>
            <a:ext cx="284982" cy="523220"/>
          </a:xfrm>
          <a:prstGeom prst="rect">
            <a:avLst/>
          </a:prstGeom>
          <a:noFill/>
        </p:spPr>
        <p:txBody>
          <a:bodyPr wrap="square" rtlCol="0">
            <a:spAutoFit/>
          </a:bodyPr>
          <a:lstStyle/>
          <a:p>
            <a:r>
              <a:rPr lang="en-US" altLang="zh-CN" sz="2800" b="1" dirty="0"/>
              <a:t>;</a:t>
            </a:r>
            <a:endParaRPr lang="en-US" b="1" dirty="0"/>
          </a:p>
        </p:txBody>
      </p:sp>
    </p:spTree>
    <p:extLst>
      <p:ext uri="{BB962C8B-B14F-4D97-AF65-F5344CB8AC3E}">
        <p14:creationId xmlns:p14="http://schemas.microsoft.com/office/powerpoint/2010/main" val="6321510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49649C-18F5-9C28-482A-ED9F3F8C2EA1}"/>
              </a:ext>
            </a:extLst>
          </p:cNvPr>
          <p:cNvSpPr>
            <a:spLocks noGrp="1"/>
          </p:cNvSpPr>
          <p:nvPr>
            <p:ph type="title"/>
          </p:nvPr>
        </p:nvSpPr>
        <p:spPr/>
        <p:txBody>
          <a:bodyPr/>
          <a:lstStyle/>
          <a:p>
            <a:r>
              <a:rPr lang="en-US" altLang="zh-CN" dirty="0"/>
              <a:t>Binary</a:t>
            </a:r>
            <a:r>
              <a:rPr lang="zh-CN" altLang="en-US" dirty="0"/>
              <a:t> </a:t>
            </a:r>
            <a:r>
              <a:rPr lang="en-US" altLang="zh-CN" dirty="0"/>
              <a:t>Semaphore</a:t>
            </a:r>
            <a:endParaRPr lang="en-US" dirty="0"/>
          </a:p>
        </p:txBody>
      </p:sp>
      <p:sp>
        <p:nvSpPr>
          <p:cNvPr id="3" name="内容占位符 2">
            <a:extLst>
              <a:ext uri="{FF2B5EF4-FFF2-40B4-BE49-F238E27FC236}">
                <a16:creationId xmlns:a16="http://schemas.microsoft.com/office/drawing/2014/main" id="{1732D016-726A-48F3-FEA3-733B1F0D27A6}"/>
              </a:ext>
            </a:extLst>
          </p:cNvPr>
          <p:cNvSpPr>
            <a:spLocks noGrp="1"/>
          </p:cNvSpPr>
          <p:nvPr>
            <p:ph idx="1"/>
          </p:nvPr>
        </p:nvSpPr>
        <p:spPr/>
        <p:txBody>
          <a:bodyPr/>
          <a:lstStyle/>
          <a:p>
            <a:r>
              <a:rPr lang="en-US" altLang="zh-CN" b="1" dirty="0">
                <a:solidFill>
                  <a:srgbClr val="0070C0"/>
                </a:solidFill>
              </a:rPr>
              <a:t>Binary</a:t>
            </a:r>
            <a:r>
              <a:rPr lang="zh-CN" altLang="en-US" b="1" dirty="0">
                <a:solidFill>
                  <a:srgbClr val="0070C0"/>
                </a:solidFill>
              </a:rPr>
              <a:t> </a:t>
            </a:r>
            <a:r>
              <a:rPr lang="en-US" altLang="zh-CN" b="1" dirty="0">
                <a:solidFill>
                  <a:srgbClr val="0070C0"/>
                </a:solidFill>
              </a:rPr>
              <a:t>Semaphore</a:t>
            </a:r>
            <a:r>
              <a:rPr lang="zh-CN" altLang="en-US" b="1" dirty="0">
                <a:solidFill>
                  <a:srgbClr val="0070C0"/>
                </a:solidFill>
              </a:rPr>
              <a:t> </a:t>
            </a:r>
            <a:r>
              <a:rPr lang="en-US" altLang="zh-CN" dirty="0"/>
              <a:t>is</a:t>
            </a:r>
            <a:r>
              <a:rPr lang="zh-CN" altLang="en-US" dirty="0"/>
              <a:t> </a:t>
            </a:r>
            <a:r>
              <a:rPr lang="en-US" altLang="zh-CN" dirty="0"/>
              <a:t>a</a:t>
            </a:r>
            <a:r>
              <a:rPr lang="zh-CN" altLang="en-US" dirty="0"/>
              <a:t> </a:t>
            </a:r>
            <a:r>
              <a:rPr lang="en-GB" altLang="zh-CN" b="1" dirty="0">
                <a:solidFill>
                  <a:srgbClr val="0070C0"/>
                </a:solidFill>
              </a:rPr>
              <a:t>mutex</a:t>
            </a:r>
            <a:r>
              <a:rPr lang="en-GB" altLang="zh-CN" dirty="0"/>
              <a:t> </a:t>
            </a:r>
            <a:r>
              <a:rPr lang="en-US" altLang="zh-CN" b="1" dirty="0">
                <a:solidFill>
                  <a:srgbClr val="0070C0"/>
                </a:solidFill>
              </a:rPr>
              <a:t>lock</a:t>
            </a:r>
            <a:endParaRPr lang="en-US" b="1" dirty="0">
              <a:solidFill>
                <a:srgbClr val="0070C0"/>
              </a:solidFill>
            </a:endParaRPr>
          </a:p>
        </p:txBody>
      </p:sp>
      <p:pic>
        <p:nvPicPr>
          <p:cNvPr id="5" name="图片 4">
            <a:extLst>
              <a:ext uri="{FF2B5EF4-FFF2-40B4-BE49-F238E27FC236}">
                <a16:creationId xmlns:a16="http://schemas.microsoft.com/office/drawing/2014/main" id="{749E192F-238A-C1C2-77AA-20D7289C9570}"/>
              </a:ext>
            </a:extLst>
          </p:cNvPr>
          <p:cNvPicPr>
            <a:picLocks noChangeAspect="1"/>
          </p:cNvPicPr>
          <p:nvPr/>
        </p:nvPicPr>
        <p:blipFill>
          <a:blip r:embed="rId2"/>
          <a:stretch>
            <a:fillRect/>
          </a:stretch>
        </p:blipFill>
        <p:spPr>
          <a:xfrm>
            <a:off x="685971" y="1621318"/>
            <a:ext cx="3607251" cy="1077685"/>
          </a:xfrm>
          <a:prstGeom prst="rect">
            <a:avLst/>
          </a:prstGeom>
        </p:spPr>
      </p:pic>
      <p:pic>
        <p:nvPicPr>
          <p:cNvPr id="6" name="图片 5">
            <a:extLst>
              <a:ext uri="{FF2B5EF4-FFF2-40B4-BE49-F238E27FC236}">
                <a16:creationId xmlns:a16="http://schemas.microsoft.com/office/drawing/2014/main" id="{19F7F33D-C91E-CEC2-0D7F-E698CC927DFA}"/>
              </a:ext>
            </a:extLst>
          </p:cNvPr>
          <p:cNvPicPr>
            <a:picLocks noChangeAspect="1"/>
          </p:cNvPicPr>
          <p:nvPr/>
        </p:nvPicPr>
        <p:blipFill>
          <a:blip r:embed="rId3"/>
          <a:stretch>
            <a:fillRect/>
          </a:stretch>
        </p:blipFill>
        <p:spPr>
          <a:xfrm>
            <a:off x="685971" y="2906159"/>
            <a:ext cx="4019474" cy="1077685"/>
          </a:xfrm>
          <a:prstGeom prst="rect">
            <a:avLst/>
          </a:prstGeom>
        </p:spPr>
      </p:pic>
      <p:pic>
        <p:nvPicPr>
          <p:cNvPr id="7" name="图片 6">
            <a:extLst>
              <a:ext uri="{FF2B5EF4-FFF2-40B4-BE49-F238E27FC236}">
                <a16:creationId xmlns:a16="http://schemas.microsoft.com/office/drawing/2014/main" id="{42C64DE4-42BB-25F8-E3E4-19B761AA4C9E}"/>
              </a:ext>
            </a:extLst>
          </p:cNvPr>
          <p:cNvPicPr>
            <a:picLocks noChangeAspect="1"/>
          </p:cNvPicPr>
          <p:nvPr/>
        </p:nvPicPr>
        <p:blipFill>
          <a:blip r:embed="rId4"/>
          <a:stretch>
            <a:fillRect/>
          </a:stretch>
        </p:blipFill>
        <p:spPr>
          <a:xfrm>
            <a:off x="685971" y="4191000"/>
            <a:ext cx="3975651" cy="979714"/>
          </a:xfrm>
          <a:prstGeom prst="rect">
            <a:avLst/>
          </a:prstGeom>
        </p:spPr>
      </p:pic>
      <p:pic>
        <p:nvPicPr>
          <p:cNvPr id="10" name="图片 4">
            <a:extLst>
              <a:ext uri="{FF2B5EF4-FFF2-40B4-BE49-F238E27FC236}">
                <a16:creationId xmlns:a16="http://schemas.microsoft.com/office/drawing/2014/main" id="{41CE0359-73D2-099B-BA38-31869E64FB6E}"/>
              </a:ext>
            </a:extLst>
          </p:cNvPr>
          <p:cNvPicPr>
            <a:picLocks noChangeAspect="1"/>
          </p:cNvPicPr>
          <p:nvPr/>
        </p:nvPicPr>
        <p:blipFill>
          <a:blip r:embed="rId5"/>
          <a:stretch>
            <a:fillRect/>
          </a:stretch>
        </p:blipFill>
        <p:spPr>
          <a:xfrm>
            <a:off x="5089735" y="1556832"/>
            <a:ext cx="7130143" cy="4872596"/>
          </a:xfrm>
          <a:prstGeom prst="rect">
            <a:avLst/>
          </a:prstGeom>
        </p:spPr>
      </p:pic>
      <p:sp>
        <p:nvSpPr>
          <p:cNvPr id="12" name="TextBox 11">
            <a:extLst>
              <a:ext uri="{FF2B5EF4-FFF2-40B4-BE49-F238E27FC236}">
                <a16:creationId xmlns:a16="http://schemas.microsoft.com/office/drawing/2014/main" id="{36084CB8-8199-DEBB-F6E4-608BBB966320}"/>
              </a:ext>
            </a:extLst>
          </p:cNvPr>
          <p:cNvSpPr txBox="1"/>
          <p:nvPr/>
        </p:nvSpPr>
        <p:spPr>
          <a:xfrm>
            <a:off x="6248400" y="790321"/>
            <a:ext cx="4876800" cy="830997"/>
          </a:xfrm>
          <a:prstGeom prst="rect">
            <a:avLst/>
          </a:prstGeom>
          <a:noFill/>
        </p:spPr>
        <p:txBody>
          <a:bodyPr wrap="square">
            <a:spAutoFit/>
          </a:bodyPr>
          <a:lstStyle/>
          <a:p>
            <a:r>
              <a:rPr lang="en-US" altLang="zh-CN" sz="2400" b="0" dirty="0">
                <a:latin typeface="Gill Sans" panose="020B0502020104020203"/>
              </a:rPr>
              <a:t>Possible execution trace of two</a:t>
            </a:r>
            <a:r>
              <a:rPr lang="zh-CN" altLang="en-US" sz="2400" b="0" dirty="0">
                <a:latin typeface="Gill Sans" panose="020B0502020104020203"/>
              </a:rPr>
              <a:t> </a:t>
            </a:r>
            <a:r>
              <a:rPr lang="en-US" altLang="zh-CN" sz="2400" b="0" dirty="0">
                <a:latin typeface="Gill Sans" panose="020B0502020104020203"/>
              </a:rPr>
              <a:t>threads</a:t>
            </a:r>
            <a:r>
              <a:rPr lang="zh-CN" altLang="en-US" sz="2400" b="0" dirty="0">
                <a:latin typeface="Gill Sans" panose="020B0502020104020203"/>
              </a:rPr>
              <a:t> </a:t>
            </a:r>
            <a:r>
              <a:rPr lang="en-US" altLang="zh-CN" sz="2400" b="0" dirty="0">
                <a:latin typeface="Gill Sans" panose="020B0502020104020203"/>
              </a:rPr>
              <a:t>using</a:t>
            </a:r>
            <a:r>
              <a:rPr lang="zh-CN" altLang="en-US" sz="2400" b="0" dirty="0">
                <a:latin typeface="Gill Sans" panose="020B0502020104020203"/>
              </a:rPr>
              <a:t> </a:t>
            </a:r>
            <a:r>
              <a:rPr lang="en-US" altLang="zh-CN" sz="2400" b="0" dirty="0">
                <a:latin typeface="Gill Sans" panose="020B0502020104020203"/>
              </a:rPr>
              <a:t>a</a:t>
            </a:r>
            <a:r>
              <a:rPr lang="zh-CN" altLang="en-US" sz="2400" b="0" dirty="0">
                <a:latin typeface="Gill Sans" panose="020B0502020104020203"/>
              </a:rPr>
              <a:t> </a:t>
            </a:r>
            <a:r>
              <a:rPr lang="en-US" altLang="zh-CN" sz="2400" b="0" dirty="0">
                <a:latin typeface="Gill Sans" panose="020B0502020104020203"/>
              </a:rPr>
              <a:t>binary</a:t>
            </a:r>
            <a:r>
              <a:rPr lang="zh-CN" altLang="en-US" sz="2400" b="0" dirty="0">
                <a:latin typeface="Gill Sans" panose="020B0502020104020203"/>
              </a:rPr>
              <a:t> </a:t>
            </a:r>
            <a:r>
              <a:rPr lang="en-US" altLang="zh-CN" sz="2400" b="0" dirty="0">
                <a:latin typeface="Gill Sans" panose="020B0502020104020203"/>
              </a:rPr>
              <a:t>semaphore</a:t>
            </a:r>
            <a:endParaRPr lang="en-US" sz="2400" b="0" dirty="0">
              <a:latin typeface="Gill Sans" panose="020B0502020104020203"/>
            </a:endParaRPr>
          </a:p>
        </p:txBody>
      </p:sp>
    </p:spTree>
    <p:extLst>
      <p:ext uri="{BB962C8B-B14F-4D97-AF65-F5344CB8AC3E}">
        <p14:creationId xmlns:p14="http://schemas.microsoft.com/office/powerpoint/2010/main" val="29618826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D1FDA44-3130-E11F-5E45-242032383B57}"/>
              </a:ext>
            </a:extLst>
          </p:cNvPr>
          <p:cNvSpPr>
            <a:spLocks noGrp="1"/>
          </p:cNvSpPr>
          <p:nvPr>
            <p:ph type="title"/>
          </p:nvPr>
        </p:nvSpPr>
        <p:spPr/>
        <p:txBody>
          <a:bodyPr/>
          <a:lstStyle/>
          <a:p>
            <a:r>
              <a:rPr lang="en-US" altLang="zh-CN" dirty="0"/>
              <a:t>Semaphore</a:t>
            </a:r>
            <a:r>
              <a:rPr lang="zh-CN" altLang="en-US" dirty="0"/>
              <a:t> </a:t>
            </a:r>
            <a:r>
              <a:rPr lang="en-US" altLang="zh-CN" dirty="0"/>
              <a:t>for</a:t>
            </a:r>
            <a:r>
              <a:rPr lang="zh-CN" altLang="en-US" dirty="0"/>
              <a:t> </a:t>
            </a:r>
            <a:r>
              <a:rPr lang="en-US" altLang="zh-CN" dirty="0"/>
              <a:t>Ordering</a:t>
            </a:r>
            <a:endParaRPr lang="en-US" dirty="0"/>
          </a:p>
        </p:txBody>
      </p:sp>
      <p:sp>
        <p:nvSpPr>
          <p:cNvPr id="3" name="内容占位符 2">
            <a:extLst>
              <a:ext uri="{FF2B5EF4-FFF2-40B4-BE49-F238E27FC236}">
                <a16:creationId xmlns:a16="http://schemas.microsoft.com/office/drawing/2014/main" id="{6234B3AB-2029-4094-29D6-331A31A4CA3A}"/>
              </a:ext>
            </a:extLst>
          </p:cNvPr>
          <p:cNvSpPr>
            <a:spLocks noGrp="1"/>
          </p:cNvSpPr>
          <p:nvPr>
            <p:ph idx="1"/>
          </p:nvPr>
        </p:nvSpPr>
        <p:spPr>
          <a:xfrm>
            <a:off x="419449" y="1073427"/>
            <a:ext cx="11336392" cy="562557"/>
          </a:xfrm>
        </p:spPr>
        <p:txBody>
          <a:bodyPr/>
          <a:lstStyle/>
          <a:p>
            <a:r>
              <a:rPr lang="en-US" altLang="zh-CN" dirty="0"/>
              <a:t>Parent call </a:t>
            </a:r>
            <a:r>
              <a:rPr lang="en-US" altLang="zh-CN" dirty="0" err="1"/>
              <a:t>thr_join</a:t>
            </a:r>
            <a:r>
              <a:rPr lang="en-US" altLang="zh-CN" dirty="0"/>
              <a:t>() and</a:t>
            </a:r>
            <a:r>
              <a:rPr lang="zh-CN" altLang="en-US" dirty="0"/>
              <a:t> </a:t>
            </a:r>
            <a:r>
              <a:rPr lang="en-US" altLang="zh-CN" dirty="0"/>
              <a:t>waits</a:t>
            </a:r>
            <a:r>
              <a:rPr lang="zh-CN" altLang="en-US" dirty="0"/>
              <a:t> </a:t>
            </a:r>
            <a:r>
              <a:rPr lang="en-US" altLang="zh-CN" dirty="0"/>
              <a:t>for</a:t>
            </a:r>
            <a:r>
              <a:rPr lang="zh-CN" altLang="en-US" dirty="0"/>
              <a:t> </a:t>
            </a:r>
            <a:r>
              <a:rPr lang="en-US" altLang="zh-CN" dirty="0"/>
              <a:t>child</a:t>
            </a:r>
            <a:r>
              <a:rPr lang="zh-CN" altLang="en-US" dirty="0"/>
              <a:t> </a:t>
            </a:r>
            <a:r>
              <a:rPr lang="en-US" altLang="zh-CN" dirty="0"/>
              <a:t>to</a:t>
            </a:r>
            <a:r>
              <a:rPr lang="zh-CN" altLang="en-US" dirty="0"/>
              <a:t> </a:t>
            </a:r>
            <a:r>
              <a:rPr lang="en-US" altLang="zh-CN" dirty="0"/>
              <a:t>complete by calling </a:t>
            </a:r>
            <a:r>
              <a:rPr lang="en-US" altLang="zh-CN" dirty="0" err="1"/>
              <a:t>thr_exit</a:t>
            </a:r>
            <a:r>
              <a:rPr lang="en-US" altLang="zh-CN" dirty="0"/>
              <a:t>():</a:t>
            </a:r>
            <a:endParaRPr lang="en-US" dirty="0"/>
          </a:p>
        </p:txBody>
      </p:sp>
      <p:pic>
        <p:nvPicPr>
          <p:cNvPr id="5" name="图片 4">
            <a:extLst>
              <a:ext uri="{FF2B5EF4-FFF2-40B4-BE49-F238E27FC236}">
                <a16:creationId xmlns:a16="http://schemas.microsoft.com/office/drawing/2014/main" id="{20A9E87A-1FF5-CA0E-7F49-CDE1B7EEBAE8}"/>
              </a:ext>
            </a:extLst>
          </p:cNvPr>
          <p:cNvPicPr>
            <a:picLocks noChangeAspect="1"/>
          </p:cNvPicPr>
          <p:nvPr/>
        </p:nvPicPr>
        <p:blipFill>
          <a:blip r:embed="rId2"/>
          <a:stretch>
            <a:fillRect/>
          </a:stretch>
        </p:blipFill>
        <p:spPr>
          <a:xfrm>
            <a:off x="1510033" y="4390467"/>
            <a:ext cx="4572000" cy="1616364"/>
          </a:xfrm>
          <a:prstGeom prst="rect">
            <a:avLst/>
          </a:prstGeom>
        </p:spPr>
      </p:pic>
      <p:pic>
        <p:nvPicPr>
          <p:cNvPr id="6" name="图片 5" descr="图形用户界面, 文本, 应用程序&#10;&#10;描述已自动生成">
            <a:extLst>
              <a:ext uri="{FF2B5EF4-FFF2-40B4-BE49-F238E27FC236}">
                <a16:creationId xmlns:a16="http://schemas.microsoft.com/office/drawing/2014/main" id="{DF780A1E-36D8-5D4F-5007-E12306DDAB81}"/>
              </a:ext>
            </a:extLst>
          </p:cNvPr>
          <p:cNvPicPr>
            <a:picLocks noChangeAspect="1"/>
          </p:cNvPicPr>
          <p:nvPr/>
        </p:nvPicPr>
        <p:blipFill>
          <a:blip r:embed="rId3"/>
          <a:stretch>
            <a:fillRect/>
          </a:stretch>
        </p:blipFill>
        <p:spPr>
          <a:xfrm>
            <a:off x="6248400" y="4320959"/>
            <a:ext cx="4220576" cy="1685873"/>
          </a:xfrm>
          <a:prstGeom prst="rect">
            <a:avLst/>
          </a:prstGeom>
        </p:spPr>
      </p:pic>
      <p:pic>
        <p:nvPicPr>
          <p:cNvPr id="8" name="图片 7">
            <a:extLst>
              <a:ext uri="{FF2B5EF4-FFF2-40B4-BE49-F238E27FC236}">
                <a16:creationId xmlns:a16="http://schemas.microsoft.com/office/drawing/2014/main" id="{95D78C9A-27A0-836E-13C1-EA1048DD156A}"/>
              </a:ext>
            </a:extLst>
          </p:cNvPr>
          <p:cNvPicPr>
            <a:picLocks noChangeAspect="1"/>
          </p:cNvPicPr>
          <p:nvPr/>
        </p:nvPicPr>
        <p:blipFill>
          <a:blip r:embed="rId4"/>
          <a:stretch>
            <a:fillRect/>
          </a:stretch>
        </p:blipFill>
        <p:spPr>
          <a:xfrm>
            <a:off x="2438400" y="1635984"/>
            <a:ext cx="2395987" cy="1663097"/>
          </a:xfrm>
          <a:prstGeom prst="rect">
            <a:avLst/>
          </a:prstGeom>
        </p:spPr>
      </p:pic>
      <p:pic>
        <p:nvPicPr>
          <p:cNvPr id="9" name="图片 8">
            <a:extLst>
              <a:ext uri="{FF2B5EF4-FFF2-40B4-BE49-F238E27FC236}">
                <a16:creationId xmlns:a16="http://schemas.microsoft.com/office/drawing/2014/main" id="{0D64AC54-B281-982C-A80C-FC075443E92B}"/>
              </a:ext>
            </a:extLst>
          </p:cNvPr>
          <p:cNvPicPr>
            <a:picLocks noChangeAspect="1"/>
          </p:cNvPicPr>
          <p:nvPr/>
        </p:nvPicPr>
        <p:blipFill>
          <a:blip r:embed="rId5"/>
          <a:stretch>
            <a:fillRect/>
          </a:stretch>
        </p:blipFill>
        <p:spPr>
          <a:xfrm>
            <a:off x="6238120" y="1844672"/>
            <a:ext cx="2667959" cy="1116820"/>
          </a:xfrm>
          <a:prstGeom prst="rect">
            <a:avLst/>
          </a:prstGeom>
        </p:spPr>
      </p:pic>
      <p:sp>
        <p:nvSpPr>
          <p:cNvPr id="11" name="内容占位符 2">
            <a:extLst>
              <a:ext uri="{FF2B5EF4-FFF2-40B4-BE49-F238E27FC236}">
                <a16:creationId xmlns:a16="http://schemas.microsoft.com/office/drawing/2014/main" id="{9EDDD2E4-E6D2-2D96-EE17-2938440CEBDB}"/>
              </a:ext>
            </a:extLst>
          </p:cNvPr>
          <p:cNvSpPr txBox="1">
            <a:spLocks/>
          </p:cNvSpPr>
          <p:nvPr/>
        </p:nvSpPr>
        <p:spPr bwMode="auto">
          <a:xfrm>
            <a:off x="413837" y="3579089"/>
            <a:ext cx="11336392" cy="562557"/>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pattFill prst="narHorz">
                  <a:fgClr>
                    <a:schemeClr val="tx1"/>
                  </a:fgClr>
                  <a:bgClr>
                    <a:schemeClr val="bg1"/>
                  </a:bgClr>
                </a:patt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0478" tIns="44445" rIns="90478" bIns="44445" numCol="1" anchor="t" anchorCtr="0" compatLnSpc="1">
            <a:prstTxWarp prst="textNoShape">
              <a:avLst/>
            </a:prstTxWarp>
          </a:bodyPr>
          <a:lstStyle>
            <a:lvl1pPr marL="285750" indent="-285750" algn="l" rtl="0" eaLnBrk="0" fontAlgn="base" hangingPunct="0">
              <a:lnSpc>
                <a:spcPct val="90000"/>
              </a:lnSpc>
              <a:spcBef>
                <a:spcPct val="30000"/>
              </a:spcBef>
              <a:spcAft>
                <a:spcPct val="0"/>
              </a:spcAft>
              <a:buSzPct val="100000"/>
              <a:buChar char="•"/>
              <a:defRPr sz="2400">
                <a:solidFill>
                  <a:schemeClr val="tx1"/>
                </a:solidFill>
                <a:latin typeface="Gill Sans" charset="0"/>
                <a:ea typeface="ＭＳ Ｐゴシック" charset="0"/>
                <a:cs typeface="Gill Sans" charset="0"/>
              </a:defRPr>
            </a:lvl1pPr>
            <a:lvl2pPr marL="685800" indent="-228600" algn="l" rtl="0" eaLnBrk="0" fontAlgn="base" hangingPunct="0">
              <a:lnSpc>
                <a:spcPct val="90000"/>
              </a:lnSpc>
              <a:spcBef>
                <a:spcPct val="30000"/>
              </a:spcBef>
              <a:spcAft>
                <a:spcPct val="0"/>
              </a:spcAft>
              <a:buSzPct val="100000"/>
              <a:buChar char="–"/>
              <a:defRPr sz="2200">
                <a:solidFill>
                  <a:schemeClr val="tx1"/>
                </a:solidFill>
                <a:latin typeface="Gill Sans" charset="0"/>
                <a:ea typeface="Gill Sans" charset="0"/>
                <a:cs typeface="Gill Sans" charset="0"/>
              </a:defRPr>
            </a:lvl2pPr>
            <a:lvl3pPr marL="1143000" indent="-228600" algn="l" rtl="0" eaLnBrk="0" fontAlgn="base" hangingPunct="0">
              <a:lnSpc>
                <a:spcPct val="90000"/>
              </a:lnSpc>
              <a:spcBef>
                <a:spcPct val="30000"/>
              </a:spcBef>
              <a:spcAft>
                <a:spcPct val="0"/>
              </a:spcAft>
              <a:buSzPct val="100000"/>
              <a:buChar char="»"/>
              <a:defRPr sz="2000">
                <a:solidFill>
                  <a:schemeClr val="tx1"/>
                </a:solidFill>
                <a:latin typeface="Gill Sans" charset="0"/>
                <a:ea typeface="Gill Sans" charset="0"/>
                <a:cs typeface="Gill Sans" charset="0"/>
              </a:defRPr>
            </a:lvl3pPr>
            <a:lvl4pPr marL="1543050" indent="-171450" algn="l" rtl="0" eaLnBrk="0" fontAlgn="base" hangingPunct="0">
              <a:lnSpc>
                <a:spcPct val="90000"/>
              </a:lnSpc>
              <a:spcBef>
                <a:spcPct val="30000"/>
              </a:spcBef>
              <a:spcAft>
                <a:spcPct val="0"/>
              </a:spcAft>
              <a:buSzPct val="100000"/>
              <a:buChar char="•"/>
              <a:defRPr sz="2000">
                <a:solidFill>
                  <a:schemeClr val="tx1"/>
                </a:solidFill>
                <a:latin typeface="Gill Sans" charset="0"/>
                <a:ea typeface="Gill Sans" charset="0"/>
                <a:cs typeface="Gill Sans" charset="0"/>
              </a:defRPr>
            </a:lvl4pPr>
            <a:lvl5pPr marL="2000250" indent="-171450" algn="l" rtl="0" eaLnBrk="0" fontAlgn="base" hangingPunct="0">
              <a:lnSpc>
                <a:spcPct val="90000"/>
              </a:lnSpc>
              <a:spcBef>
                <a:spcPct val="30000"/>
              </a:spcBef>
              <a:spcAft>
                <a:spcPct val="0"/>
              </a:spcAft>
              <a:buSzPct val="100000"/>
              <a:buChar char="–"/>
              <a:defRPr sz="2000">
                <a:solidFill>
                  <a:schemeClr val="tx1"/>
                </a:solidFill>
                <a:latin typeface="Gill Sans" charset="0"/>
                <a:ea typeface="Gill Sans" charset="0"/>
                <a:cs typeface="Gill Sans" charset="0"/>
              </a:defRPr>
            </a:lvl5pPr>
            <a:lvl6pPr marL="2457450" indent="-171450" algn="l" rtl="0" eaLnBrk="0" fontAlgn="base" hangingPunct="0">
              <a:lnSpc>
                <a:spcPct val="90000"/>
              </a:lnSpc>
              <a:spcBef>
                <a:spcPct val="30000"/>
              </a:spcBef>
              <a:spcAft>
                <a:spcPct val="0"/>
              </a:spcAft>
              <a:buSzPct val="100000"/>
              <a:buChar char="–"/>
              <a:defRPr sz="2000" b="1">
                <a:solidFill>
                  <a:schemeClr val="tx1"/>
                </a:solidFill>
                <a:latin typeface="+mn-lt"/>
              </a:defRPr>
            </a:lvl6pPr>
            <a:lvl7pPr marL="2914650" indent="-171450" algn="l" rtl="0" eaLnBrk="0" fontAlgn="base" hangingPunct="0">
              <a:lnSpc>
                <a:spcPct val="90000"/>
              </a:lnSpc>
              <a:spcBef>
                <a:spcPct val="30000"/>
              </a:spcBef>
              <a:spcAft>
                <a:spcPct val="0"/>
              </a:spcAft>
              <a:buSzPct val="100000"/>
              <a:buChar char="–"/>
              <a:defRPr sz="2000" b="1">
                <a:solidFill>
                  <a:schemeClr val="tx1"/>
                </a:solidFill>
                <a:latin typeface="+mn-lt"/>
              </a:defRPr>
            </a:lvl7pPr>
            <a:lvl8pPr marL="3371850" indent="-171450" algn="l" rtl="0" eaLnBrk="0" fontAlgn="base" hangingPunct="0">
              <a:lnSpc>
                <a:spcPct val="90000"/>
              </a:lnSpc>
              <a:spcBef>
                <a:spcPct val="30000"/>
              </a:spcBef>
              <a:spcAft>
                <a:spcPct val="0"/>
              </a:spcAft>
              <a:buSzPct val="100000"/>
              <a:buChar char="–"/>
              <a:defRPr sz="2000" b="1">
                <a:solidFill>
                  <a:schemeClr val="tx1"/>
                </a:solidFill>
                <a:latin typeface="+mn-lt"/>
              </a:defRPr>
            </a:lvl8pPr>
            <a:lvl9pPr marL="3829050" indent="-171450" algn="l" rtl="0" eaLnBrk="0" fontAlgn="base" hangingPunct="0">
              <a:lnSpc>
                <a:spcPct val="90000"/>
              </a:lnSpc>
              <a:spcBef>
                <a:spcPct val="30000"/>
              </a:spcBef>
              <a:spcAft>
                <a:spcPct val="0"/>
              </a:spcAft>
              <a:buSzPct val="100000"/>
              <a:buChar char="–"/>
              <a:defRPr sz="2000" b="1">
                <a:solidFill>
                  <a:schemeClr val="tx1"/>
                </a:solidFill>
                <a:latin typeface="+mn-lt"/>
              </a:defRPr>
            </a:lvl9pPr>
          </a:lstStyle>
          <a:p>
            <a:r>
              <a:rPr lang="en-GB" b="0" kern="0" dirty="0"/>
              <a:t>Equivalent implementation using a Condition variable (discussed later)</a:t>
            </a:r>
            <a:r>
              <a:rPr lang="en-US" b="0" kern="0" dirty="0"/>
              <a:t>:</a:t>
            </a:r>
            <a:endParaRPr lang="en-GB" b="0" kern="0" dirty="0"/>
          </a:p>
        </p:txBody>
      </p:sp>
    </p:spTree>
    <p:extLst>
      <p:ext uri="{BB962C8B-B14F-4D97-AF65-F5344CB8AC3E}">
        <p14:creationId xmlns:p14="http://schemas.microsoft.com/office/powerpoint/2010/main" val="1947900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sz="1800" b="1" i="0" u="none" strike="noStrike" cap="none" normalizeH="0" baseline="0" dirty="0" smtClean="0">
            <a:ln>
              <a:noFill/>
            </a:ln>
            <a:solidFill>
              <a:schemeClr val="tx1"/>
            </a:solidFill>
            <a:effectLst/>
            <a:latin typeface="Gill Sans Light"/>
          </a:defRPr>
        </a:defPPr>
      </a:lstStyle>
    </a:spDef>
    <a:lnDef>
      <a:spPr bwMode="auto">
        <a:xfrm>
          <a:off x="0" y="0"/>
          <a:ext cx="1" cy="1"/>
        </a:xfrm>
        <a:custGeom>
          <a:avLst/>
          <a:gdLst/>
          <a:ahLst/>
          <a:cxnLst/>
          <a:rect l="0" t="0" r="0" b="0"/>
          <a:pathLst/>
        </a:custGeom>
        <a:solidFill>
          <a:schemeClr val="bg1"/>
        </a:solidFill>
        <a:ln w="571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Comic Sans MS" pitchFamily="66" charset="0"/>
          </a:defRPr>
        </a:defPPr>
      </a:lstStyle>
    </a:lnDef>
    <a:txDef>
      <a:spPr>
        <a:noFill/>
      </a:spPr>
      <a:bodyPr wrap="none" rtlCol="0">
        <a:spAutoFit/>
      </a:bodyPr>
      <a:lstStyle>
        <a:defPPr>
          <a:defRPr dirty="0">
            <a:latin typeface="Gill Sans Light"/>
          </a:defRPr>
        </a:defPPr>
      </a:lstStyle>
    </a:txDef>
  </a:objectDefaults>
  <a:extraClrSchemeLst>
    <a:extraClrScheme>
      <a:clrScheme name="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lecture">
  <a:themeElements>
    <a:clrScheme name="Quadrant 2">
      <a:dk1>
        <a:srgbClr val="000000"/>
      </a:dk1>
      <a:lt1>
        <a:srgbClr val="FFFFFF"/>
      </a:lt1>
      <a:dk2>
        <a:srgbClr val="420000"/>
      </a:dk2>
      <a:lt2>
        <a:srgbClr val="660000"/>
      </a:lt2>
      <a:accent1>
        <a:srgbClr val="CCCC00"/>
      </a:accent1>
      <a:accent2>
        <a:srgbClr val="999966"/>
      </a:accent2>
      <a:accent3>
        <a:srgbClr val="FFFFFF"/>
      </a:accent3>
      <a:accent4>
        <a:srgbClr val="000000"/>
      </a:accent4>
      <a:accent5>
        <a:srgbClr val="E2E2AA"/>
      </a:accent5>
      <a:accent6>
        <a:srgbClr val="8A8A5C"/>
      </a:accent6>
      <a:hlink>
        <a:srgbClr val="996633"/>
      </a:hlink>
      <a:folHlink>
        <a:srgbClr val="993300"/>
      </a:folHlink>
    </a:clrScheme>
    <a:fontScheme name="Quadrant">
      <a:majorFont>
        <a:latin typeface="Arial Rounded MT Bold"/>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38100"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bg1"/>
        </a:solidFill>
        <a:ln w="38100"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Quadrant 1">
        <a:dk1>
          <a:srgbClr val="5C5674"/>
        </a:dk1>
        <a:lt1>
          <a:srgbClr val="FFFFFF"/>
        </a:lt1>
        <a:dk2>
          <a:srgbClr val="85986A"/>
        </a:dk2>
        <a:lt2>
          <a:srgbClr val="FFFFFF"/>
        </a:lt2>
        <a:accent1>
          <a:srgbClr val="666633"/>
        </a:accent1>
        <a:accent2>
          <a:srgbClr val="ADC5B8"/>
        </a:accent2>
        <a:accent3>
          <a:srgbClr val="C2CAB9"/>
        </a:accent3>
        <a:accent4>
          <a:srgbClr val="DADADA"/>
        </a:accent4>
        <a:accent5>
          <a:srgbClr val="B8B8AD"/>
        </a:accent5>
        <a:accent6>
          <a:srgbClr val="9CB2A6"/>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Quadrant 2">
        <a:dk1>
          <a:srgbClr val="000000"/>
        </a:dk1>
        <a:lt1>
          <a:srgbClr val="FFFFFF"/>
        </a:lt1>
        <a:dk2>
          <a:srgbClr val="420000"/>
        </a:dk2>
        <a:lt2>
          <a:srgbClr val="660000"/>
        </a:lt2>
        <a:accent1>
          <a:srgbClr val="CCCC00"/>
        </a:accent1>
        <a:accent2>
          <a:srgbClr val="999966"/>
        </a:accent2>
        <a:accent3>
          <a:srgbClr val="FFFFFF"/>
        </a:accent3>
        <a:accent4>
          <a:srgbClr val="000000"/>
        </a:accent4>
        <a:accent5>
          <a:srgbClr val="E2E2AA"/>
        </a:accent5>
        <a:accent6>
          <a:srgbClr val="8A8A5C"/>
        </a:accent6>
        <a:hlink>
          <a:srgbClr val="996633"/>
        </a:hlink>
        <a:folHlink>
          <a:srgbClr val="993300"/>
        </a:folHlink>
      </a:clrScheme>
      <a:clrMap bg1="lt1" tx1="dk1" bg2="lt2" tx2="dk2" accent1="accent1" accent2="accent2" accent3="accent3" accent4="accent4" accent5="accent5" accent6="accent6" hlink="hlink" folHlink="folHlink"/>
    </a:extraClrScheme>
    <a:extraClrScheme>
      <a:clrScheme name="Quadrant 3">
        <a:dk1>
          <a:srgbClr val="618052"/>
        </a:dk1>
        <a:lt1>
          <a:srgbClr val="FFFFE3"/>
        </a:lt1>
        <a:dk2>
          <a:srgbClr val="162E36"/>
        </a:dk2>
        <a:lt2>
          <a:srgbClr val="FFFFFF"/>
        </a:lt2>
        <a:accent1>
          <a:srgbClr val="336699"/>
        </a:accent1>
        <a:accent2>
          <a:srgbClr val="69888B"/>
        </a:accent2>
        <a:accent3>
          <a:srgbClr val="ABADAE"/>
        </a:accent3>
        <a:accent4>
          <a:srgbClr val="DADAC2"/>
        </a:accent4>
        <a:accent5>
          <a:srgbClr val="ADB8CA"/>
        </a:accent5>
        <a:accent6>
          <a:srgbClr val="5E7B7D"/>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Quadrant 4">
        <a:dk1>
          <a:srgbClr val="000000"/>
        </a:dk1>
        <a:lt1>
          <a:srgbClr val="FFFFFF"/>
        </a:lt1>
        <a:dk2>
          <a:srgbClr val="000000"/>
        </a:dk2>
        <a:lt2>
          <a:srgbClr val="CC0000"/>
        </a:lt2>
        <a:accent1>
          <a:srgbClr val="FFCC00"/>
        </a:accent1>
        <a:accent2>
          <a:srgbClr val="3366CC"/>
        </a:accent2>
        <a:accent3>
          <a:srgbClr val="FFFFFF"/>
        </a:accent3>
        <a:accent4>
          <a:srgbClr val="000000"/>
        </a:accent4>
        <a:accent5>
          <a:srgbClr val="FFE2AA"/>
        </a:accent5>
        <a:accent6>
          <a:srgbClr val="2D5CB9"/>
        </a:accent6>
        <a:hlink>
          <a:srgbClr val="666699"/>
        </a:hlink>
        <a:folHlink>
          <a:srgbClr val="C0C0C0"/>
        </a:folHlink>
      </a:clrScheme>
      <a:clrMap bg1="lt1" tx1="dk1" bg2="lt2" tx2="dk2" accent1="accent1" accent2="accent2" accent3="accent3" accent4="accent4" accent5="accent5" accent6="accent6" hlink="hlink" folHlink="folHlink"/>
    </a:extraClrScheme>
    <a:extraClrScheme>
      <a:clrScheme name="Quadrant 5">
        <a:dk1>
          <a:srgbClr val="666699"/>
        </a:dk1>
        <a:lt1>
          <a:srgbClr val="FFFFFF"/>
        </a:lt1>
        <a:dk2>
          <a:srgbClr val="000033"/>
        </a:dk2>
        <a:lt2>
          <a:srgbClr val="FFFFFF"/>
        </a:lt2>
        <a:accent1>
          <a:srgbClr val="9966FF"/>
        </a:accent1>
        <a:accent2>
          <a:srgbClr val="CCCCFF"/>
        </a:accent2>
        <a:accent3>
          <a:srgbClr val="AAAAAD"/>
        </a:accent3>
        <a:accent4>
          <a:srgbClr val="DADADA"/>
        </a:accent4>
        <a:accent5>
          <a:srgbClr val="CAB8FF"/>
        </a:accent5>
        <a:accent6>
          <a:srgbClr val="B9B9E7"/>
        </a:accent6>
        <a:hlink>
          <a:srgbClr val="CCCC00"/>
        </a:hlink>
        <a:folHlink>
          <a:srgbClr val="CC9900"/>
        </a:folHlink>
      </a:clrScheme>
      <a:clrMap bg1="dk2" tx1="lt1" bg2="dk1" tx2="lt2" accent1="accent1" accent2="accent2" accent3="accent3" accent4="accent4" accent5="accent5" accent6="accent6" hlink="hlink" folHlink="folHlink"/>
    </a:extraClrScheme>
    <a:extraClrScheme>
      <a:clrScheme name="Quadrant 6">
        <a:dk1>
          <a:srgbClr val="000000"/>
        </a:dk1>
        <a:lt1>
          <a:srgbClr val="FFFFFF"/>
        </a:lt1>
        <a:dk2>
          <a:srgbClr val="000000"/>
        </a:dk2>
        <a:lt2>
          <a:srgbClr val="669966"/>
        </a:lt2>
        <a:accent1>
          <a:srgbClr val="CCCCFF"/>
        </a:accent1>
        <a:accent2>
          <a:srgbClr val="9999CC"/>
        </a:accent2>
        <a:accent3>
          <a:srgbClr val="FFFFFF"/>
        </a:accent3>
        <a:accent4>
          <a:srgbClr val="000000"/>
        </a:accent4>
        <a:accent5>
          <a:srgbClr val="E2E2FF"/>
        </a:accent5>
        <a:accent6>
          <a:srgbClr val="8A8AB9"/>
        </a:accent6>
        <a:hlink>
          <a:srgbClr val="000066"/>
        </a:hlink>
        <a:folHlink>
          <a:srgbClr val="333399"/>
        </a:folHlink>
      </a:clrScheme>
      <a:clrMap bg1="lt1" tx1="dk1" bg2="lt2" tx2="dk2" accent1="accent1" accent2="accent2" accent3="accent3" accent4="accent4" accent5="accent5" accent6="accent6" hlink="hlink" folHlink="folHlink"/>
    </a:extraClrScheme>
    <a:extraClrScheme>
      <a:clrScheme name="Quadrant 7">
        <a:dk1>
          <a:srgbClr val="0099CC"/>
        </a:dk1>
        <a:lt1>
          <a:srgbClr val="FFFFFF"/>
        </a:lt1>
        <a:dk2>
          <a:srgbClr val="000099"/>
        </a:dk2>
        <a:lt2>
          <a:srgbClr val="FFFFFF"/>
        </a:lt2>
        <a:accent1>
          <a:srgbClr val="0099CC"/>
        </a:accent1>
        <a:accent2>
          <a:srgbClr val="6600FF"/>
        </a:accent2>
        <a:accent3>
          <a:srgbClr val="AAAACA"/>
        </a:accent3>
        <a:accent4>
          <a:srgbClr val="DADADA"/>
        </a:accent4>
        <a:accent5>
          <a:srgbClr val="AACAE2"/>
        </a:accent5>
        <a:accent6>
          <a:srgbClr val="5C00E7"/>
        </a:accent6>
        <a:hlink>
          <a:srgbClr val="FFCC00"/>
        </a:hlink>
        <a:folHlink>
          <a:srgbClr val="00CCFF"/>
        </a:folHlink>
      </a:clrScheme>
      <a:clrMap bg1="dk2" tx1="lt1" bg2="dk1" tx2="lt2" accent1="accent1" accent2="accent2" accent3="accent3" accent4="accent4" accent5="accent5" accent6="accent6" hlink="hlink" folHlink="folHlink"/>
    </a:extraClrScheme>
    <a:extraClrScheme>
      <a:clrScheme name="Quadrant 8">
        <a:dk1>
          <a:srgbClr val="000033"/>
        </a:dk1>
        <a:lt1>
          <a:srgbClr val="FFFFFF"/>
        </a:lt1>
        <a:dk2>
          <a:srgbClr val="003366"/>
        </a:dk2>
        <a:lt2>
          <a:srgbClr val="275C6D"/>
        </a:lt2>
        <a:accent1>
          <a:srgbClr val="A7D2DF"/>
        </a:accent1>
        <a:accent2>
          <a:srgbClr val="108DA6"/>
        </a:accent2>
        <a:accent3>
          <a:srgbClr val="FFFFFF"/>
        </a:accent3>
        <a:accent4>
          <a:srgbClr val="00002A"/>
        </a:accent4>
        <a:accent5>
          <a:srgbClr val="D0E5EC"/>
        </a:accent5>
        <a:accent6>
          <a:srgbClr val="0D7F96"/>
        </a:accent6>
        <a:hlink>
          <a:srgbClr val="666699"/>
        </a:hlink>
        <a:folHlink>
          <a:srgbClr val="9999FF"/>
        </a:folHlink>
      </a:clrScheme>
      <a:clrMap bg1="lt1" tx1="dk1" bg2="lt2" tx2="dk2" accent1="accent1" accent2="accent2" accent3="accent3" accent4="accent4" accent5="accent5" accent6="accent6" hlink="hlink" folHlink="folHlink"/>
    </a:extraClrScheme>
    <a:extraClrScheme>
      <a:clrScheme name="Quadrant 9">
        <a:dk1>
          <a:srgbClr val="CC3300"/>
        </a:dk1>
        <a:lt1>
          <a:srgbClr val="FFFFFF"/>
        </a:lt1>
        <a:dk2>
          <a:srgbClr val="000000"/>
        </a:dk2>
        <a:lt2>
          <a:srgbClr val="FFFFCC"/>
        </a:lt2>
        <a:accent1>
          <a:srgbClr val="FF9900"/>
        </a:accent1>
        <a:accent2>
          <a:srgbClr val="993300"/>
        </a:accent2>
        <a:accent3>
          <a:srgbClr val="AAAAAA"/>
        </a:accent3>
        <a:accent4>
          <a:srgbClr val="DADADA"/>
        </a:accent4>
        <a:accent5>
          <a:srgbClr val="FFCAAA"/>
        </a:accent5>
        <a:accent6>
          <a:srgbClr val="8A2D00"/>
        </a:accent6>
        <a:hlink>
          <a:srgbClr val="CEC5A2"/>
        </a:hlink>
        <a:folHlink>
          <a:srgbClr val="DDDDDD"/>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Quadrant">
  <a:themeElements>
    <a:clrScheme name="Quadrant 2">
      <a:dk1>
        <a:srgbClr val="000000"/>
      </a:dk1>
      <a:lt1>
        <a:srgbClr val="FFFFFF"/>
      </a:lt1>
      <a:dk2>
        <a:srgbClr val="420000"/>
      </a:dk2>
      <a:lt2>
        <a:srgbClr val="660000"/>
      </a:lt2>
      <a:accent1>
        <a:srgbClr val="CCCC00"/>
      </a:accent1>
      <a:accent2>
        <a:srgbClr val="999966"/>
      </a:accent2>
      <a:accent3>
        <a:srgbClr val="FFFFFF"/>
      </a:accent3>
      <a:accent4>
        <a:srgbClr val="000000"/>
      </a:accent4>
      <a:accent5>
        <a:srgbClr val="E2E2AA"/>
      </a:accent5>
      <a:accent6>
        <a:srgbClr val="8A8A5C"/>
      </a:accent6>
      <a:hlink>
        <a:srgbClr val="996633"/>
      </a:hlink>
      <a:folHlink>
        <a:srgbClr val="993300"/>
      </a:folHlink>
    </a:clrScheme>
    <a:fontScheme name="Quadrant">
      <a:majorFont>
        <a:latin typeface="Arial Rounded MT Bold"/>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38100"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bg1"/>
        </a:solidFill>
        <a:ln w="38100"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Quadrant 1">
        <a:dk1>
          <a:srgbClr val="5C5674"/>
        </a:dk1>
        <a:lt1>
          <a:srgbClr val="FFFFFF"/>
        </a:lt1>
        <a:dk2>
          <a:srgbClr val="85986A"/>
        </a:dk2>
        <a:lt2>
          <a:srgbClr val="FFFFFF"/>
        </a:lt2>
        <a:accent1>
          <a:srgbClr val="666633"/>
        </a:accent1>
        <a:accent2>
          <a:srgbClr val="ADC5B8"/>
        </a:accent2>
        <a:accent3>
          <a:srgbClr val="C2CAB9"/>
        </a:accent3>
        <a:accent4>
          <a:srgbClr val="DADADA"/>
        </a:accent4>
        <a:accent5>
          <a:srgbClr val="B8B8AD"/>
        </a:accent5>
        <a:accent6>
          <a:srgbClr val="9CB2A6"/>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Quadrant 2">
        <a:dk1>
          <a:srgbClr val="000000"/>
        </a:dk1>
        <a:lt1>
          <a:srgbClr val="FFFFFF"/>
        </a:lt1>
        <a:dk2>
          <a:srgbClr val="420000"/>
        </a:dk2>
        <a:lt2>
          <a:srgbClr val="660000"/>
        </a:lt2>
        <a:accent1>
          <a:srgbClr val="CCCC00"/>
        </a:accent1>
        <a:accent2>
          <a:srgbClr val="999966"/>
        </a:accent2>
        <a:accent3>
          <a:srgbClr val="FFFFFF"/>
        </a:accent3>
        <a:accent4>
          <a:srgbClr val="000000"/>
        </a:accent4>
        <a:accent5>
          <a:srgbClr val="E2E2AA"/>
        </a:accent5>
        <a:accent6>
          <a:srgbClr val="8A8A5C"/>
        </a:accent6>
        <a:hlink>
          <a:srgbClr val="996633"/>
        </a:hlink>
        <a:folHlink>
          <a:srgbClr val="993300"/>
        </a:folHlink>
      </a:clrScheme>
      <a:clrMap bg1="lt1" tx1="dk1" bg2="lt2" tx2="dk2" accent1="accent1" accent2="accent2" accent3="accent3" accent4="accent4" accent5="accent5" accent6="accent6" hlink="hlink" folHlink="folHlink"/>
    </a:extraClrScheme>
    <a:extraClrScheme>
      <a:clrScheme name="Quadrant 3">
        <a:dk1>
          <a:srgbClr val="618052"/>
        </a:dk1>
        <a:lt1>
          <a:srgbClr val="FFFFE3"/>
        </a:lt1>
        <a:dk2>
          <a:srgbClr val="162E36"/>
        </a:dk2>
        <a:lt2>
          <a:srgbClr val="FFFFFF"/>
        </a:lt2>
        <a:accent1>
          <a:srgbClr val="336699"/>
        </a:accent1>
        <a:accent2>
          <a:srgbClr val="69888B"/>
        </a:accent2>
        <a:accent3>
          <a:srgbClr val="ABADAE"/>
        </a:accent3>
        <a:accent4>
          <a:srgbClr val="DADAC2"/>
        </a:accent4>
        <a:accent5>
          <a:srgbClr val="ADB8CA"/>
        </a:accent5>
        <a:accent6>
          <a:srgbClr val="5E7B7D"/>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Quadrant 4">
        <a:dk1>
          <a:srgbClr val="000000"/>
        </a:dk1>
        <a:lt1>
          <a:srgbClr val="FFFFFF"/>
        </a:lt1>
        <a:dk2>
          <a:srgbClr val="000000"/>
        </a:dk2>
        <a:lt2>
          <a:srgbClr val="CC0000"/>
        </a:lt2>
        <a:accent1>
          <a:srgbClr val="FFCC00"/>
        </a:accent1>
        <a:accent2>
          <a:srgbClr val="3366CC"/>
        </a:accent2>
        <a:accent3>
          <a:srgbClr val="FFFFFF"/>
        </a:accent3>
        <a:accent4>
          <a:srgbClr val="000000"/>
        </a:accent4>
        <a:accent5>
          <a:srgbClr val="FFE2AA"/>
        </a:accent5>
        <a:accent6>
          <a:srgbClr val="2D5CB9"/>
        </a:accent6>
        <a:hlink>
          <a:srgbClr val="666699"/>
        </a:hlink>
        <a:folHlink>
          <a:srgbClr val="C0C0C0"/>
        </a:folHlink>
      </a:clrScheme>
      <a:clrMap bg1="lt1" tx1="dk1" bg2="lt2" tx2="dk2" accent1="accent1" accent2="accent2" accent3="accent3" accent4="accent4" accent5="accent5" accent6="accent6" hlink="hlink" folHlink="folHlink"/>
    </a:extraClrScheme>
    <a:extraClrScheme>
      <a:clrScheme name="Quadrant 5">
        <a:dk1>
          <a:srgbClr val="666699"/>
        </a:dk1>
        <a:lt1>
          <a:srgbClr val="FFFFFF"/>
        </a:lt1>
        <a:dk2>
          <a:srgbClr val="000033"/>
        </a:dk2>
        <a:lt2>
          <a:srgbClr val="FFFFFF"/>
        </a:lt2>
        <a:accent1>
          <a:srgbClr val="9966FF"/>
        </a:accent1>
        <a:accent2>
          <a:srgbClr val="CCCCFF"/>
        </a:accent2>
        <a:accent3>
          <a:srgbClr val="AAAAAD"/>
        </a:accent3>
        <a:accent4>
          <a:srgbClr val="DADADA"/>
        </a:accent4>
        <a:accent5>
          <a:srgbClr val="CAB8FF"/>
        </a:accent5>
        <a:accent6>
          <a:srgbClr val="B9B9E7"/>
        </a:accent6>
        <a:hlink>
          <a:srgbClr val="CCCC00"/>
        </a:hlink>
        <a:folHlink>
          <a:srgbClr val="CC9900"/>
        </a:folHlink>
      </a:clrScheme>
      <a:clrMap bg1="dk2" tx1="lt1" bg2="dk1" tx2="lt2" accent1="accent1" accent2="accent2" accent3="accent3" accent4="accent4" accent5="accent5" accent6="accent6" hlink="hlink" folHlink="folHlink"/>
    </a:extraClrScheme>
    <a:extraClrScheme>
      <a:clrScheme name="Quadrant 6">
        <a:dk1>
          <a:srgbClr val="000000"/>
        </a:dk1>
        <a:lt1>
          <a:srgbClr val="FFFFFF"/>
        </a:lt1>
        <a:dk2>
          <a:srgbClr val="000000"/>
        </a:dk2>
        <a:lt2>
          <a:srgbClr val="669966"/>
        </a:lt2>
        <a:accent1>
          <a:srgbClr val="CCCCFF"/>
        </a:accent1>
        <a:accent2>
          <a:srgbClr val="9999CC"/>
        </a:accent2>
        <a:accent3>
          <a:srgbClr val="FFFFFF"/>
        </a:accent3>
        <a:accent4>
          <a:srgbClr val="000000"/>
        </a:accent4>
        <a:accent5>
          <a:srgbClr val="E2E2FF"/>
        </a:accent5>
        <a:accent6>
          <a:srgbClr val="8A8AB9"/>
        </a:accent6>
        <a:hlink>
          <a:srgbClr val="000066"/>
        </a:hlink>
        <a:folHlink>
          <a:srgbClr val="333399"/>
        </a:folHlink>
      </a:clrScheme>
      <a:clrMap bg1="lt1" tx1="dk1" bg2="lt2" tx2="dk2" accent1="accent1" accent2="accent2" accent3="accent3" accent4="accent4" accent5="accent5" accent6="accent6" hlink="hlink" folHlink="folHlink"/>
    </a:extraClrScheme>
    <a:extraClrScheme>
      <a:clrScheme name="Quadrant 7">
        <a:dk1>
          <a:srgbClr val="0099CC"/>
        </a:dk1>
        <a:lt1>
          <a:srgbClr val="FFFFFF"/>
        </a:lt1>
        <a:dk2>
          <a:srgbClr val="000099"/>
        </a:dk2>
        <a:lt2>
          <a:srgbClr val="FFFFFF"/>
        </a:lt2>
        <a:accent1>
          <a:srgbClr val="0099CC"/>
        </a:accent1>
        <a:accent2>
          <a:srgbClr val="6600FF"/>
        </a:accent2>
        <a:accent3>
          <a:srgbClr val="AAAACA"/>
        </a:accent3>
        <a:accent4>
          <a:srgbClr val="DADADA"/>
        </a:accent4>
        <a:accent5>
          <a:srgbClr val="AACAE2"/>
        </a:accent5>
        <a:accent6>
          <a:srgbClr val="5C00E7"/>
        </a:accent6>
        <a:hlink>
          <a:srgbClr val="FFCC00"/>
        </a:hlink>
        <a:folHlink>
          <a:srgbClr val="00CCFF"/>
        </a:folHlink>
      </a:clrScheme>
      <a:clrMap bg1="dk2" tx1="lt1" bg2="dk1" tx2="lt2" accent1="accent1" accent2="accent2" accent3="accent3" accent4="accent4" accent5="accent5" accent6="accent6" hlink="hlink" folHlink="folHlink"/>
    </a:extraClrScheme>
    <a:extraClrScheme>
      <a:clrScheme name="Quadrant 8">
        <a:dk1>
          <a:srgbClr val="000033"/>
        </a:dk1>
        <a:lt1>
          <a:srgbClr val="FFFFFF"/>
        </a:lt1>
        <a:dk2>
          <a:srgbClr val="003366"/>
        </a:dk2>
        <a:lt2>
          <a:srgbClr val="275C6D"/>
        </a:lt2>
        <a:accent1>
          <a:srgbClr val="A7D2DF"/>
        </a:accent1>
        <a:accent2>
          <a:srgbClr val="108DA6"/>
        </a:accent2>
        <a:accent3>
          <a:srgbClr val="FFFFFF"/>
        </a:accent3>
        <a:accent4>
          <a:srgbClr val="00002A"/>
        </a:accent4>
        <a:accent5>
          <a:srgbClr val="D0E5EC"/>
        </a:accent5>
        <a:accent6>
          <a:srgbClr val="0D7F96"/>
        </a:accent6>
        <a:hlink>
          <a:srgbClr val="666699"/>
        </a:hlink>
        <a:folHlink>
          <a:srgbClr val="9999FF"/>
        </a:folHlink>
      </a:clrScheme>
      <a:clrMap bg1="lt1" tx1="dk1" bg2="lt2" tx2="dk2" accent1="accent1" accent2="accent2" accent3="accent3" accent4="accent4" accent5="accent5" accent6="accent6" hlink="hlink" folHlink="folHlink"/>
    </a:extraClrScheme>
    <a:extraClrScheme>
      <a:clrScheme name="Quadrant 9">
        <a:dk1>
          <a:srgbClr val="CC3300"/>
        </a:dk1>
        <a:lt1>
          <a:srgbClr val="FFFFFF"/>
        </a:lt1>
        <a:dk2>
          <a:srgbClr val="000000"/>
        </a:dk2>
        <a:lt2>
          <a:srgbClr val="FFFFCC"/>
        </a:lt2>
        <a:accent1>
          <a:srgbClr val="FF9900"/>
        </a:accent1>
        <a:accent2>
          <a:srgbClr val="993300"/>
        </a:accent2>
        <a:accent3>
          <a:srgbClr val="AAAAAA"/>
        </a:accent3>
        <a:accent4>
          <a:srgbClr val="DADADA"/>
        </a:accent4>
        <a:accent5>
          <a:srgbClr val="FFCAAA"/>
        </a:accent5>
        <a:accent6>
          <a:srgbClr val="8A2D00"/>
        </a:accent6>
        <a:hlink>
          <a:srgbClr val="CEC5A2"/>
        </a:hlink>
        <a:folHlink>
          <a:srgbClr val="DDDDDD"/>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Metadata/LabelInfo.xml><?xml version="1.0" encoding="utf-8"?>
<clbl:labelList xmlns:clbl="http://schemas.microsoft.com/office/2020/mipLabelMetadata">
  <clbl:label id="{da48a9ac-7937-4134-8b13-3620bf967764}" enabled="1" method="Privileged" siteId="{5a4ba6f9-f531-4f32-9467-398f19e69de4}" contentBits="0" removed="0"/>
</clbl:labelList>
</file>

<file path=docProps/app.xml><?xml version="1.0" encoding="utf-8"?>
<Properties xmlns="http://schemas.openxmlformats.org/officeDocument/2006/extended-properties" xmlns:vt="http://schemas.openxmlformats.org/officeDocument/2006/docPropsVTypes">
  <Template/>
  <TotalTime>113635</TotalTime>
  <Pages>60</Pages>
  <Words>5099</Words>
  <Application>Microsoft Office PowerPoint</Application>
  <PresentationFormat>Widescreen</PresentationFormat>
  <Paragraphs>572</Paragraphs>
  <Slides>61</Slides>
  <Notes>22</Notes>
  <HiddenSlides>0</HiddenSlides>
  <MMClips>0</MMClips>
  <ScaleCrop>false</ScaleCrop>
  <HeadingPairs>
    <vt:vector size="6" baseType="variant">
      <vt:variant>
        <vt:lpstr>Fonts Used</vt:lpstr>
      </vt:variant>
      <vt:variant>
        <vt:i4>18</vt:i4>
      </vt:variant>
      <vt:variant>
        <vt:lpstr>Theme</vt:lpstr>
      </vt:variant>
      <vt:variant>
        <vt:i4>3</vt:i4>
      </vt:variant>
      <vt:variant>
        <vt:lpstr>Slide Titles</vt:lpstr>
      </vt:variant>
      <vt:variant>
        <vt:i4>61</vt:i4>
      </vt:variant>
    </vt:vector>
  </HeadingPairs>
  <TitlesOfParts>
    <vt:vector size="82" baseType="lpstr">
      <vt:lpstr>Courier</vt:lpstr>
      <vt:lpstr>DengXian</vt:lpstr>
      <vt:lpstr>Gill Sans</vt:lpstr>
      <vt:lpstr>Gill Sans Light</vt:lpstr>
      <vt:lpstr>Gulim</vt:lpstr>
      <vt:lpstr>Malgun Gothic</vt:lpstr>
      <vt:lpstr>MS PGothic</vt:lpstr>
      <vt:lpstr>SimSun</vt:lpstr>
      <vt:lpstr>Arial</vt:lpstr>
      <vt:lpstr>Arial Rounded MT Bold</vt:lpstr>
      <vt:lpstr>Calibri</vt:lpstr>
      <vt:lpstr>Comic Sans MS</vt:lpstr>
      <vt:lpstr>Courier New</vt:lpstr>
      <vt:lpstr>Helvetica</vt:lpstr>
      <vt:lpstr>Nunito</vt:lpstr>
      <vt:lpstr>Symbol</vt:lpstr>
      <vt:lpstr>Times New Roman</vt:lpstr>
      <vt:lpstr>Wingdings</vt:lpstr>
      <vt:lpstr>Office</vt:lpstr>
      <vt:lpstr>1_lecture</vt:lpstr>
      <vt:lpstr>Quadrant</vt:lpstr>
      <vt:lpstr>CSC 112: Computer Operating Systems Lecture XX  Cache Deleted </vt:lpstr>
      <vt:lpstr>Solution to P/C Problem</vt:lpstr>
      <vt:lpstr>P/C Problem with Condition Variable</vt:lpstr>
      <vt:lpstr>Incorrect: CV with Flag &amp; Lock</vt:lpstr>
      <vt:lpstr>PowerPoint Presentation</vt:lpstr>
      <vt:lpstr>P/C Problems With Only Locks</vt:lpstr>
      <vt:lpstr>Semaphore Operations</vt:lpstr>
      <vt:lpstr>Binary Semaphore</vt:lpstr>
      <vt:lpstr>Semaphore for Ordering</vt:lpstr>
      <vt:lpstr>Semaphore for Ordering</vt:lpstr>
      <vt:lpstr>Semaphore for Ordering</vt:lpstr>
      <vt:lpstr>Semaphore for P/C</vt:lpstr>
      <vt:lpstr>Semaphore for P/C</vt:lpstr>
      <vt:lpstr>Semaphore for P/C</vt:lpstr>
      <vt:lpstr>Semaphore for P/C</vt:lpstr>
      <vt:lpstr>Semaphore for P/C</vt:lpstr>
      <vt:lpstr>Semaphore for P/C – Mutex</vt:lpstr>
      <vt:lpstr>Semaphore for P/C – Mutex</vt:lpstr>
      <vt:lpstr>Semaphore for P/C – Mutex</vt:lpstr>
      <vt:lpstr>Semaphore for P/C – Mutex</vt:lpstr>
      <vt:lpstr>Utilization Bound w/ Blocking Time</vt:lpstr>
      <vt:lpstr>Exact Schedulability Analysis</vt:lpstr>
      <vt:lpstr>Event-Triggered (ET) Systems</vt:lpstr>
      <vt:lpstr>Non-Preemptive ET Scheduling Example</vt:lpstr>
      <vt:lpstr>Co-operative Multitasking</vt:lpstr>
      <vt:lpstr>Example</vt:lpstr>
      <vt:lpstr>Preemptive Multitasking</vt:lpstr>
      <vt:lpstr>Periodic Task Params</vt:lpstr>
      <vt:lpstr>Periodic Task Model</vt:lpstr>
      <vt:lpstr>The General Scheduling Problem</vt:lpstr>
      <vt:lpstr>Preemptive vs. Non-Preemptive</vt:lpstr>
      <vt:lpstr>Schedule</vt:lpstr>
      <vt:lpstr>Definitions</vt:lpstr>
      <vt:lpstr>An Example Schedule</vt:lpstr>
      <vt:lpstr>A Preemptive Schedule</vt:lpstr>
      <vt:lpstr>Aperiodic and Sporadic Task Model</vt:lpstr>
      <vt:lpstr>Definition: Task &amp; Job</vt:lpstr>
      <vt:lpstr>Types of Tasks</vt:lpstr>
      <vt:lpstr>Slack and Lateness</vt:lpstr>
      <vt:lpstr>How to prevent a user-level thread from hogging the CPU?</vt:lpstr>
      <vt:lpstr>Thread context switch</vt:lpstr>
      <vt:lpstr>What if a thread tries to do I/O?</vt:lpstr>
      <vt:lpstr>Fork Quiz</vt:lpstr>
      <vt:lpstr>Typical Memory Hierarchy</vt:lpstr>
      <vt:lpstr>Memory Hierarchy</vt:lpstr>
      <vt:lpstr>TLB Example This is wrong. A Page is 4KB and can contain 1K integers, not 4 integers.</vt:lpstr>
      <vt:lpstr>Table Lookaside Buffer (TLB)</vt:lpstr>
      <vt:lpstr>Quiz IV</vt:lpstr>
      <vt:lpstr>Livelock</vt:lpstr>
      <vt:lpstr>Multi-Armed Lawyers</vt:lpstr>
      <vt:lpstr>PowerPoint Presentation</vt:lpstr>
      <vt:lpstr>BankerCheck() Method</vt:lpstr>
      <vt:lpstr>Dining Lawyers Questions I</vt:lpstr>
      <vt:lpstr>Dining Lawyers Questions II</vt:lpstr>
      <vt:lpstr>Dining Lawyers Questions III</vt:lpstr>
      <vt:lpstr>Dining Lawyers Variation I</vt:lpstr>
      <vt:lpstr>Dining Lawyers Variation II</vt:lpstr>
      <vt:lpstr>Dining Lawyers Variation III</vt:lpstr>
      <vt:lpstr>Dining Lawyers Variation III</vt:lpstr>
      <vt:lpstr>Measuring Cache Performance – Effect on CPI</vt:lpstr>
      <vt:lpstr>Impacts of Cache Performance</vt:lpstr>
    </vt:vector>
  </TitlesOfParts>
  <Company>UC Berkeley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1: Course Introduction and Overview</dc:title>
  <dc:creator>John D. Kubiatowicz</dc:creator>
  <dc:description>Imported some pictures from Silbershatz (c) 2005</dc:description>
  <cp:lastModifiedBy>Zonghua Gu</cp:lastModifiedBy>
  <cp:revision>1236</cp:revision>
  <cp:lastPrinted>2022-04-26T21:30:49Z</cp:lastPrinted>
  <dcterms:created xsi:type="dcterms:W3CDTF">1995-08-12T11:37:26Z</dcterms:created>
  <dcterms:modified xsi:type="dcterms:W3CDTF">2025-02-12T01:52:59Z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wner">
    <vt:lpwstr>Joseph</vt:lpwstr>
  </property>
  <property fmtid="{D5CDD505-2E9C-101B-9397-08002B2CF9AE}" pid="3" name="Semester">
    <vt:lpwstr>Spring 2006</vt:lpwstr>
  </property>
</Properties>
</file>